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57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9" r:id="rId14"/>
    <p:sldId id="258" r:id="rId15"/>
    <p:sldId id="270" r:id="rId16"/>
    <p:sldId id="271" r:id="rId17"/>
    <p:sldId id="272" r:id="rId18"/>
    <p:sldId id="273" r:id="rId19"/>
    <p:sldId id="269" r:id="rId20"/>
    <p:sldId id="274" r:id="rId21"/>
    <p:sldId id="275" r:id="rId22"/>
    <p:sldId id="278" r:id="rId23"/>
    <p:sldId id="280" r:id="rId24"/>
    <p:sldId id="279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s, Joy C" userId="96afff6c-ab56-48ed-9ede-bdc927b24867" providerId="ADAL" clId="{D492A58C-4774-4B0A-85B5-38FA575C996D}"/>
    <pc:docChg chg="modSld">
      <pc:chgData name="Lucas, Joy C" userId="96afff6c-ab56-48ed-9ede-bdc927b24867" providerId="ADAL" clId="{D492A58C-4774-4B0A-85B5-38FA575C996D}" dt="2019-04-29T05:19:54.774" v="184" actId="20577"/>
      <pc:docMkLst>
        <pc:docMk/>
      </pc:docMkLst>
      <pc:sldChg chg="modSp">
        <pc:chgData name="Lucas, Joy C" userId="96afff6c-ab56-48ed-9ede-bdc927b24867" providerId="ADAL" clId="{D492A58C-4774-4B0A-85B5-38FA575C996D}" dt="2019-04-29T05:03:08.889" v="0" actId="20577"/>
        <pc:sldMkLst>
          <pc:docMk/>
          <pc:sldMk cId="1617673126" sldId="257"/>
        </pc:sldMkLst>
        <pc:spChg chg="mod">
          <ac:chgData name="Lucas, Joy C" userId="96afff6c-ab56-48ed-9ede-bdc927b24867" providerId="ADAL" clId="{D492A58C-4774-4B0A-85B5-38FA575C996D}" dt="2019-04-29T05:03:08.889" v="0" actId="20577"/>
          <ac:spMkLst>
            <pc:docMk/>
            <pc:sldMk cId="1617673126" sldId="257"/>
            <ac:spMk id="4" creationId="{D4466A0B-5412-41AB-A989-0AE5856E8F69}"/>
          </ac:spMkLst>
        </pc:spChg>
      </pc:sldChg>
      <pc:sldChg chg="modSp">
        <pc:chgData name="Lucas, Joy C" userId="96afff6c-ab56-48ed-9ede-bdc927b24867" providerId="ADAL" clId="{D492A58C-4774-4B0A-85B5-38FA575C996D}" dt="2019-04-29T05:12:02.277" v="24" actId="20577"/>
        <pc:sldMkLst>
          <pc:docMk/>
          <pc:sldMk cId="3763161656" sldId="259"/>
        </pc:sldMkLst>
        <pc:spChg chg="mod">
          <ac:chgData name="Lucas, Joy C" userId="96afff6c-ab56-48ed-9ede-bdc927b24867" providerId="ADAL" clId="{D492A58C-4774-4B0A-85B5-38FA575C996D}" dt="2019-04-29T05:12:02.277" v="24" actId="20577"/>
          <ac:spMkLst>
            <pc:docMk/>
            <pc:sldMk cId="3763161656" sldId="259"/>
            <ac:spMk id="2" creationId="{E7D5A2C9-0042-4F46-833B-C59977A0AF34}"/>
          </ac:spMkLst>
        </pc:spChg>
      </pc:sldChg>
      <pc:sldChg chg="modSp">
        <pc:chgData name="Lucas, Joy C" userId="96afff6c-ab56-48ed-9ede-bdc927b24867" providerId="ADAL" clId="{D492A58C-4774-4B0A-85B5-38FA575C996D}" dt="2019-04-29T05:19:54.774" v="184" actId="20577"/>
        <pc:sldMkLst>
          <pc:docMk/>
          <pc:sldMk cId="2821031742" sldId="261"/>
        </pc:sldMkLst>
        <pc:spChg chg="mod">
          <ac:chgData name="Lucas, Joy C" userId="96afff6c-ab56-48ed-9ede-bdc927b24867" providerId="ADAL" clId="{D492A58C-4774-4B0A-85B5-38FA575C996D}" dt="2019-04-29T05:19:54.774" v="184" actId="20577"/>
          <ac:spMkLst>
            <pc:docMk/>
            <pc:sldMk cId="2821031742" sldId="261"/>
            <ac:spMk id="2" creationId="{E7D5A2C9-0042-4F46-833B-C59977A0AF34}"/>
          </ac:spMkLst>
        </pc:spChg>
      </pc:sldChg>
      <pc:sldChg chg="modSp">
        <pc:chgData name="Lucas, Joy C" userId="96afff6c-ab56-48ed-9ede-bdc927b24867" providerId="ADAL" clId="{D492A58C-4774-4B0A-85B5-38FA575C996D}" dt="2019-04-29T05:03:38.771" v="9" actId="20577"/>
        <pc:sldMkLst>
          <pc:docMk/>
          <pc:sldMk cId="486291476" sldId="263"/>
        </pc:sldMkLst>
        <pc:spChg chg="mod">
          <ac:chgData name="Lucas, Joy C" userId="96afff6c-ab56-48ed-9ede-bdc927b24867" providerId="ADAL" clId="{D492A58C-4774-4B0A-85B5-38FA575C996D}" dt="2019-04-29T05:03:38.771" v="9" actId="20577"/>
          <ac:spMkLst>
            <pc:docMk/>
            <pc:sldMk cId="486291476" sldId="263"/>
            <ac:spMk id="2" creationId="{E7D5A2C9-0042-4F46-833B-C59977A0AF34}"/>
          </ac:spMkLst>
        </pc:spChg>
      </pc:sldChg>
      <pc:sldChg chg="modSp">
        <pc:chgData name="Lucas, Joy C" userId="96afff6c-ab56-48ed-9ede-bdc927b24867" providerId="ADAL" clId="{D492A58C-4774-4B0A-85B5-38FA575C996D}" dt="2019-04-29T05:03:27.763" v="6" actId="20577"/>
        <pc:sldMkLst>
          <pc:docMk/>
          <pc:sldMk cId="294144102" sldId="265"/>
        </pc:sldMkLst>
        <pc:spChg chg="mod">
          <ac:chgData name="Lucas, Joy C" userId="96afff6c-ab56-48ed-9ede-bdc927b24867" providerId="ADAL" clId="{D492A58C-4774-4B0A-85B5-38FA575C996D}" dt="2019-04-29T05:03:27.763" v="6" actId="20577"/>
          <ac:spMkLst>
            <pc:docMk/>
            <pc:sldMk cId="294144102" sldId="265"/>
            <ac:spMk id="2" creationId="{E7D5A2C9-0042-4F46-833B-C59977A0AF34}"/>
          </ac:spMkLst>
        </pc:spChg>
      </pc:sldChg>
      <pc:sldChg chg="modSp">
        <pc:chgData name="Lucas, Joy C" userId="96afff6c-ab56-48ed-9ede-bdc927b24867" providerId="ADAL" clId="{D492A58C-4774-4B0A-85B5-38FA575C996D}" dt="2019-04-29T05:03:13.127" v="1" actId="20577"/>
        <pc:sldMkLst>
          <pc:docMk/>
          <pc:sldMk cId="2016117700" sldId="268"/>
        </pc:sldMkLst>
        <pc:spChg chg="mod">
          <ac:chgData name="Lucas, Joy C" userId="96afff6c-ab56-48ed-9ede-bdc927b24867" providerId="ADAL" clId="{D492A58C-4774-4B0A-85B5-38FA575C996D}" dt="2019-04-29T05:03:13.127" v="1" actId="20577"/>
          <ac:spMkLst>
            <pc:docMk/>
            <pc:sldMk cId="2016117700" sldId="268"/>
            <ac:spMk id="4" creationId="{D4466A0B-5412-41AB-A989-0AE5856E8F69}"/>
          </ac:spMkLst>
        </pc:spChg>
      </pc:sldChg>
      <pc:sldChg chg="modSp">
        <pc:chgData name="Lucas, Joy C" userId="96afff6c-ab56-48ed-9ede-bdc927b24867" providerId="ADAL" clId="{D492A58C-4774-4B0A-85B5-38FA575C996D}" dt="2019-04-29T05:14:13.924" v="79" actId="20577"/>
        <pc:sldMkLst>
          <pc:docMk/>
          <pc:sldMk cId="2868880906" sldId="269"/>
        </pc:sldMkLst>
        <pc:spChg chg="mod">
          <ac:chgData name="Lucas, Joy C" userId="96afff6c-ab56-48ed-9ede-bdc927b24867" providerId="ADAL" clId="{D492A58C-4774-4B0A-85B5-38FA575C996D}" dt="2019-04-29T05:14:13.924" v="79" actId="20577"/>
          <ac:spMkLst>
            <pc:docMk/>
            <pc:sldMk cId="2868880906" sldId="269"/>
            <ac:spMk id="2" creationId="{E7D5A2C9-0042-4F46-833B-C59977A0AF34}"/>
          </ac:spMkLst>
        </pc:spChg>
      </pc:sldChg>
      <pc:sldChg chg="modSp">
        <pc:chgData name="Lucas, Joy C" userId="96afff6c-ab56-48ed-9ede-bdc927b24867" providerId="ADAL" clId="{D492A58C-4774-4B0A-85B5-38FA575C996D}" dt="2019-04-29T05:12:35.018" v="33" actId="20577"/>
        <pc:sldMkLst>
          <pc:docMk/>
          <pc:sldMk cId="1434146953" sldId="273"/>
        </pc:sldMkLst>
        <pc:spChg chg="mod">
          <ac:chgData name="Lucas, Joy C" userId="96afff6c-ab56-48ed-9ede-bdc927b24867" providerId="ADAL" clId="{D492A58C-4774-4B0A-85B5-38FA575C996D}" dt="2019-04-29T05:12:35.018" v="33" actId="20577"/>
          <ac:spMkLst>
            <pc:docMk/>
            <pc:sldMk cId="1434146953" sldId="273"/>
            <ac:spMk id="2" creationId="{E7D5A2C9-0042-4F46-833B-C59977A0AF34}"/>
          </ac:spMkLst>
        </pc:spChg>
      </pc:sldChg>
      <pc:sldChg chg="modSp">
        <pc:chgData name="Lucas, Joy C" userId="96afff6c-ab56-48ed-9ede-bdc927b24867" providerId="ADAL" clId="{D492A58C-4774-4B0A-85B5-38FA575C996D}" dt="2019-04-29T05:16:28.041" v="158" actId="20577"/>
        <pc:sldMkLst>
          <pc:docMk/>
          <pc:sldMk cId="2211789098" sldId="275"/>
        </pc:sldMkLst>
        <pc:spChg chg="mod">
          <ac:chgData name="Lucas, Joy C" userId="96afff6c-ab56-48ed-9ede-bdc927b24867" providerId="ADAL" clId="{D492A58C-4774-4B0A-85B5-38FA575C996D}" dt="2019-04-29T05:16:28.041" v="158" actId="20577"/>
          <ac:spMkLst>
            <pc:docMk/>
            <pc:sldMk cId="2211789098" sldId="275"/>
            <ac:spMk id="2" creationId="{E7D5A2C9-0042-4F46-833B-C59977A0AF34}"/>
          </ac:spMkLst>
        </pc:spChg>
      </pc:sldChg>
      <pc:sldChg chg="modSp">
        <pc:chgData name="Lucas, Joy C" userId="96afff6c-ab56-48ed-9ede-bdc927b24867" providerId="ADAL" clId="{D492A58C-4774-4B0A-85B5-38FA575C996D}" dt="2019-04-29T05:17:56.306" v="181" actId="20577"/>
        <pc:sldMkLst>
          <pc:docMk/>
          <pc:sldMk cId="7692996" sldId="278"/>
        </pc:sldMkLst>
        <pc:spChg chg="mod">
          <ac:chgData name="Lucas, Joy C" userId="96afff6c-ab56-48ed-9ede-bdc927b24867" providerId="ADAL" clId="{D492A58C-4774-4B0A-85B5-38FA575C996D}" dt="2019-04-29T05:17:56.306" v="181" actId="20577"/>
          <ac:spMkLst>
            <pc:docMk/>
            <pc:sldMk cId="7692996" sldId="278"/>
            <ac:spMk id="2" creationId="{E7D5A2C9-0042-4F46-833B-C59977A0AF34}"/>
          </ac:spMkLst>
        </pc:spChg>
      </pc:sldChg>
    </pc:docChg>
  </pc:docChgLst>
  <pc:docChgLst>
    <pc:chgData name="Lucas, Joy C" userId="96afff6c-ab56-48ed-9ede-bdc927b24867" providerId="ADAL" clId="{FF0B2BFF-AC95-40F2-B067-0B77EC1E7954}"/>
    <pc:docChg chg="custSel addSld delSld modSld">
      <pc:chgData name="Lucas, Joy C" userId="96afff6c-ab56-48ed-9ede-bdc927b24867" providerId="ADAL" clId="{FF0B2BFF-AC95-40F2-B067-0B77EC1E7954}" dt="2019-04-29T04:38:26.254" v="919" actId="20577"/>
      <pc:docMkLst>
        <pc:docMk/>
      </pc:docMkLst>
      <pc:sldChg chg="del">
        <pc:chgData name="Lucas, Joy C" userId="96afff6c-ab56-48ed-9ede-bdc927b24867" providerId="ADAL" clId="{FF0B2BFF-AC95-40F2-B067-0B77EC1E7954}" dt="2019-04-29T04:34:43.284" v="851" actId="2696"/>
        <pc:sldMkLst>
          <pc:docMk/>
          <pc:sldMk cId="2719398068" sldId="276"/>
        </pc:sldMkLst>
      </pc:sldChg>
      <pc:sldChg chg="addSp modSp">
        <pc:chgData name="Lucas, Joy C" userId="96afff6c-ab56-48ed-9ede-bdc927b24867" providerId="ADAL" clId="{FF0B2BFF-AC95-40F2-B067-0B77EC1E7954}" dt="2019-04-29T04:38:26.254" v="919" actId="20577"/>
        <pc:sldMkLst>
          <pc:docMk/>
          <pc:sldMk cId="970601904" sldId="277"/>
        </pc:sldMkLst>
        <pc:spChg chg="mod">
          <ac:chgData name="Lucas, Joy C" userId="96afff6c-ab56-48ed-9ede-bdc927b24867" providerId="ADAL" clId="{FF0B2BFF-AC95-40F2-B067-0B77EC1E7954}" dt="2019-04-29T04:38:26.254" v="919" actId="20577"/>
          <ac:spMkLst>
            <pc:docMk/>
            <pc:sldMk cId="970601904" sldId="277"/>
            <ac:spMk id="3" creationId="{F86F1B7D-35E7-4B99-9902-6F38F0D872A0}"/>
          </ac:spMkLst>
        </pc:spChg>
        <pc:picChg chg="add mod">
          <ac:chgData name="Lucas, Joy C" userId="96afff6c-ab56-48ed-9ede-bdc927b24867" providerId="ADAL" clId="{FF0B2BFF-AC95-40F2-B067-0B77EC1E7954}" dt="2019-04-29T04:35:57.569" v="853" actId="1076"/>
          <ac:picMkLst>
            <pc:docMk/>
            <pc:sldMk cId="970601904" sldId="277"/>
            <ac:picMk id="5" creationId="{9B237048-D1FF-4C54-81D6-70E7A3D07CF8}"/>
          </ac:picMkLst>
        </pc:picChg>
      </pc:sldChg>
      <pc:sldChg chg="addSp delSp modSp">
        <pc:chgData name="Lucas, Joy C" userId="96afff6c-ab56-48ed-9ede-bdc927b24867" providerId="ADAL" clId="{FF0B2BFF-AC95-40F2-B067-0B77EC1E7954}" dt="2019-04-29T03:37:08.565" v="8" actId="20577"/>
        <pc:sldMkLst>
          <pc:docMk/>
          <pc:sldMk cId="4015623557" sldId="279"/>
        </pc:sldMkLst>
        <pc:spChg chg="mod">
          <ac:chgData name="Lucas, Joy C" userId="96afff6c-ab56-48ed-9ede-bdc927b24867" providerId="ADAL" clId="{FF0B2BFF-AC95-40F2-B067-0B77EC1E7954}" dt="2019-04-29T03:37:08.565" v="8" actId="20577"/>
          <ac:spMkLst>
            <pc:docMk/>
            <pc:sldMk cId="4015623557" sldId="279"/>
            <ac:spMk id="2" creationId="{E7D5A2C9-0042-4F46-833B-C59977A0AF34}"/>
          </ac:spMkLst>
        </pc:spChg>
        <pc:spChg chg="add del mod">
          <ac:chgData name="Lucas, Joy C" userId="96afff6c-ab56-48ed-9ede-bdc927b24867" providerId="ADAL" clId="{FF0B2BFF-AC95-40F2-B067-0B77EC1E7954}" dt="2019-04-29T03:36:56.469" v="5" actId="931"/>
          <ac:spMkLst>
            <pc:docMk/>
            <pc:sldMk cId="4015623557" sldId="279"/>
            <ac:spMk id="5" creationId="{BD2E236C-8334-4476-906D-4DDC8EC7E214}"/>
          </ac:spMkLst>
        </pc:spChg>
        <pc:picChg chg="del">
          <ac:chgData name="Lucas, Joy C" userId="96afff6c-ab56-48ed-9ede-bdc927b24867" providerId="ADAL" clId="{FF0B2BFF-AC95-40F2-B067-0B77EC1E7954}" dt="2019-04-29T03:36:34.982" v="0" actId="478"/>
          <ac:picMkLst>
            <pc:docMk/>
            <pc:sldMk cId="4015623557" sldId="279"/>
            <ac:picMk id="6" creationId="{EA13DFF7-D3A3-4A48-9976-9324A48854F6}"/>
          </ac:picMkLst>
        </pc:picChg>
        <pc:picChg chg="add mod modCrop">
          <ac:chgData name="Lucas, Joy C" userId="96afff6c-ab56-48ed-9ede-bdc927b24867" providerId="ADAL" clId="{FF0B2BFF-AC95-40F2-B067-0B77EC1E7954}" dt="2019-04-29T03:37:01.860" v="7" actId="18131"/>
          <ac:picMkLst>
            <pc:docMk/>
            <pc:sldMk cId="4015623557" sldId="279"/>
            <ac:picMk id="8" creationId="{4DE0A326-49F0-4B0C-BC99-65922CB018F1}"/>
          </ac:picMkLst>
        </pc:picChg>
      </pc:sldChg>
      <pc:sldChg chg="addSp delSp modSp add">
        <pc:chgData name="Lucas, Joy C" userId="96afff6c-ab56-48ed-9ede-bdc927b24867" providerId="ADAL" clId="{FF0B2BFF-AC95-40F2-B067-0B77EC1E7954}" dt="2019-04-29T03:41:14.646" v="305" actId="20577"/>
        <pc:sldMkLst>
          <pc:docMk/>
          <pc:sldMk cId="1358680533" sldId="281"/>
        </pc:sldMkLst>
        <pc:spChg chg="mod">
          <ac:chgData name="Lucas, Joy C" userId="96afff6c-ab56-48ed-9ede-bdc927b24867" providerId="ADAL" clId="{FF0B2BFF-AC95-40F2-B067-0B77EC1E7954}" dt="2019-04-29T03:41:14.646" v="305" actId="20577"/>
          <ac:spMkLst>
            <pc:docMk/>
            <pc:sldMk cId="1358680533" sldId="281"/>
            <ac:spMk id="2" creationId="{E7D5A2C9-0042-4F46-833B-C59977A0AF34}"/>
          </ac:spMkLst>
        </pc:spChg>
        <pc:spChg chg="mod">
          <ac:chgData name="Lucas, Joy C" userId="96afff6c-ab56-48ed-9ede-bdc927b24867" providerId="ADAL" clId="{FF0B2BFF-AC95-40F2-B067-0B77EC1E7954}" dt="2019-04-29T03:37:24.006" v="11" actId="20577"/>
          <ac:spMkLst>
            <pc:docMk/>
            <pc:sldMk cId="1358680533" sldId="281"/>
            <ac:spMk id="4" creationId="{D4466A0B-5412-41AB-A989-0AE5856E8F69}"/>
          </ac:spMkLst>
        </pc:spChg>
        <pc:spChg chg="del">
          <ac:chgData name="Lucas, Joy C" userId="96afff6c-ab56-48ed-9ede-bdc927b24867" providerId="ADAL" clId="{FF0B2BFF-AC95-40F2-B067-0B77EC1E7954}" dt="2019-04-29T03:38:05.779" v="12" actId="931"/>
          <ac:spMkLst>
            <pc:docMk/>
            <pc:sldMk cId="1358680533" sldId="281"/>
            <ac:spMk id="5" creationId="{BD2E236C-8334-4476-906D-4DDC8EC7E214}"/>
          </ac:spMkLst>
        </pc:spChg>
        <pc:picChg chg="add mod modCrop">
          <ac:chgData name="Lucas, Joy C" userId="96afff6c-ab56-48ed-9ede-bdc927b24867" providerId="ADAL" clId="{FF0B2BFF-AC95-40F2-B067-0B77EC1E7954}" dt="2019-04-29T03:38:29.453" v="21" actId="18131"/>
          <ac:picMkLst>
            <pc:docMk/>
            <pc:sldMk cId="1358680533" sldId="281"/>
            <ac:picMk id="6" creationId="{FAC9F030-55E0-4B9B-A859-0F92EEE26E7B}"/>
          </ac:picMkLst>
        </pc:picChg>
      </pc:sldChg>
      <pc:sldChg chg="addSp delSp modSp add">
        <pc:chgData name="Lucas, Joy C" userId="96afff6c-ab56-48ed-9ede-bdc927b24867" providerId="ADAL" clId="{FF0B2BFF-AC95-40F2-B067-0B77EC1E7954}" dt="2019-04-29T03:50:59.122" v="547" actId="18131"/>
        <pc:sldMkLst>
          <pc:docMk/>
          <pc:sldMk cId="339656437" sldId="282"/>
        </pc:sldMkLst>
        <pc:spChg chg="mod">
          <ac:chgData name="Lucas, Joy C" userId="96afff6c-ab56-48ed-9ede-bdc927b24867" providerId="ADAL" clId="{FF0B2BFF-AC95-40F2-B067-0B77EC1E7954}" dt="2019-04-29T03:42:26.743" v="451" actId="20577"/>
          <ac:spMkLst>
            <pc:docMk/>
            <pc:sldMk cId="339656437" sldId="282"/>
            <ac:spMk id="2" creationId="{E7D5A2C9-0042-4F46-833B-C59977A0AF34}"/>
          </ac:spMkLst>
        </pc:spChg>
        <pc:spChg chg="mod">
          <ac:chgData name="Lucas, Joy C" userId="96afff6c-ab56-48ed-9ede-bdc927b24867" providerId="ADAL" clId="{FF0B2BFF-AC95-40F2-B067-0B77EC1E7954}" dt="2019-04-29T03:41:22.685" v="306" actId="20577"/>
          <ac:spMkLst>
            <pc:docMk/>
            <pc:sldMk cId="339656437" sldId="282"/>
            <ac:spMk id="4" creationId="{D4466A0B-5412-41AB-A989-0AE5856E8F69}"/>
          </ac:spMkLst>
        </pc:spChg>
        <pc:spChg chg="del">
          <ac:chgData name="Lucas, Joy C" userId="96afff6c-ab56-48ed-9ede-bdc927b24867" providerId="ADAL" clId="{FF0B2BFF-AC95-40F2-B067-0B77EC1E7954}" dt="2019-04-29T03:50:52.150" v="545" actId="931"/>
          <ac:spMkLst>
            <pc:docMk/>
            <pc:sldMk cId="339656437" sldId="282"/>
            <ac:spMk id="5" creationId="{BD2E236C-8334-4476-906D-4DDC8EC7E214}"/>
          </ac:spMkLst>
        </pc:spChg>
        <pc:picChg chg="add mod modCrop">
          <ac:chgData name="Lucas, Joy C" userId="96afff6c-ab56-48ed-9ede-bdc927b24867" providerId="ADAL" clId="{FF0B2BFF-AC95-40F2-B067-0B77EC1E7954}" dt="2019-04-29T03:50:59.122" v="547" actId="18131"/>
          <ac:picMkLst>
            <pc:docMk/>
            <pc:sldMk cId="339656437" sldId="282"/>
            <ac:picMk id="6" creationId="{E4A6BF98-2FF2-4522-912E-E3EFEF33B19B}"/>
          </ac:picMkLst>
        </pc:picChg>
      </pc:sldChg>
      <pc:sldChg chg="addSp delSp modSp add">
        <pc:chgData name="Lucas, Joy C" userId="96afff6c-ab56-48ed-9ede-bdc927b24867" providerId="ADAL" clId="{FF0B2BFF-AC95-40F2-B067-0B77EC1E7954}" dt="2019-04-29T03:53:33.612" v="588" actId="20577"/>
        <pc:sldMkLst>
          <pc:docMk/>
          <pc:sldMk cId="214688406" sldId="283"/>
        </pc:sldMkLst>
        <pc:spChg chg="mod">
          <ac:chgData name="Lucas, Joy C" userId="96afff6c-ab56-48ed-9ede-bdc927b24867" providerId="ADAL" clId="{FF0B2BFF-AC95-40F2-B067-0B77EC1E7954}" dt="2019-04-29T03:53:33.612" v="588" actId="20577"/>
          <ac:spMkLst>
            <pc:docMk/>
            <pc:sldMk cId="214688406" sldId="283"/>
            <ac:spMk id="2" creationId="{E7D5A2C9-0042-4F46-833B-C59977A0AF34}"/>
          </ac:spMkLst>
        </pc:spChg>
        <pc:spChg chg="mod">
          <ac:chgData name="Lucas, Joy C" userId="96afff6c-ab56-48ed-9ede-bdc927b24867" providerId="ADAL" clId="{FF0B2BFF-AC95-40F2-B067-0B77EC1E7954}" dt="2019-04-29T03:43:36.543" v="452" actId="20577"/>
          <ac:spMkLst>
            <pc:docMk/>
            <pc:sldMk cId="214688406" sldId="283"/>
            <ac:spMk id="4" creationId="{D4466A0B-5412-41AB-A989-0AE5856E8F69}"/>
          </ac:spMkLst>
        </pc:spChg>
        <pc:spChg chg="del">
          <ac:chgData name="Lucas, Joy C" userId="96afff6c-ab56-48ed-9ede-bdc927b24867" providerId="ADAL" clId="{FF0B2BFF-AC95-40F2-B067-0B77EC1E7954}" dt="2019-04-29T03:52:11.988" v="548" actId="931"/>
          <ac:spMkLst>
            <pc:docMk/>
            <pc:sldMk cId="214688406" sldId="283"/>
            <ac:spMk id="5" creationId="{BD2E236C-8334-4476-906D-4DDC8EC7E214}"/>
          </ac:spMkLst>
        </pc:spChg>
        <pc:picChg chg="add mod modCrop">
          <ac:chgData name="Lucas, Joy C" userId="96afff6c-ab56-48ed-9ede-bdc927b24867" providerId="ADAL" clId="{FF0B2BFF-AC95-40F2-B067-0B77EC1E7954}" dt="2019-04-29T03:52:28.122" v="551" actId="18131"/>
          <ac:picMkLst>
            <pc:docMk/>
            <pc:sldMk cId="214688406" sldId="283"/>
            <ac:picMk id="6" creationId="{96537218-7EE1-4B85-845D-F04C5C07EBB5}"/>
          </ac:picMkLst>
        </pc:picChg>
      </pc:sldChg>
      <pc:sldChg chg="addSp delSp modSp add">
        <pc:chgData name="Lucas, Joy C" userId="96afff6c-ab56-48ed-9ede-bdc927b24867" providerId="ADAL" clId="{FF0B2BFF-AC95-40F2-B067-0B77EC1E7954}" dt="2019-04-29T04:29:37.895" v="780" actId="18131"/>
        <pc:sldMkLst>
          <pc:docMk/>
          <pc:sldMk cId="1458053709" sldId="284"/>
        </pc:sldMkLst>
        <pc:spChg chg="mod">
          <ac:chgData name="Lucas, Joy C" userId="96afff6c-ab56-48ed-9ede-bdc927b24867" providerId="ADAL" clId="{FF0B2BFF-AC95-40F2-B067-0B77EC1E7954}" dt="2019-04-29T03:54:35.835" v="651" actId="20577"/>
          <ac:spMkLst>
            <pc:docMk/>
            <pc:sldMk cId="1458053709" sldId="284"/>
            <ac:spMk id="2" creationId="{E7D5A2C9-0042-4F46-833B-C59977A0AF34}"/>
          </ac:spMkLst>
        </pc:spChg>
        <pc:spChg chg="mod">
          <ac:chgData name="Lucas, Joy C" userId="96afff6c-ab56-48ed-9ede-bdc927b24867" providerId="ADAL" clId="{FF0B2BFF-AC95-40F2-B067-0B77EC1E7954}" dt="2019-04-29T03:53:45.947" v="590" actId="20577"/>
          <ac:spMkLst>
            <pc:docMk/>
            <pc:sldMk cId="1458053709" sldId="284"/>
            <ac:spMk id="4" creationId="{D4466A0B-5412-41AB-A989-0AE5856E8F69}"/>
          </ac:spMkLst>
        </pc:spChg>
        <pc:spChg chg="del">
          <ac:chgData name="Lucas, Joy C" userId="96afff6c-ab56-48ed-9ede-bdc927b24867" providerId="ADAL" clId="{FF0B2BFF-AC95-40F2-B067-0B77EC1E7954}" dt="2019-04-29T04:29:24.231" v="774" actId="931"/>
          <ac:spMkLst>
            <pc:docMk/>
            <pc:sldMk cId="1458053709" sldId="284"/>
            <ac:spMk id="5" creationId="{BD2E236C-8334-4476-906D-4DDC8EC7E214}"/>
          </ac:spMkLst>
        </pc:spChg>
        <pc:picChg chg="add mod modCrop">
          <ac:chgData name="Lucas, Joy C" userId="96afff6c-ab56-48ed-9ede-bdc927b24867" providerId="ADAL" clId="{FF0B2BFF-AC95-40F2-B067-0B77EC1E7954}" dt="2019-04-29T04:29:37.895" v="780" actId="18131"/>
          <ac:picMkLst>
            <pc:docMk/>
            <pc:sldMk cId="1458053709" sldId="284"/>
            <ac:picMk id="6" creationId="{CB86B6BB-70F0-4659-A905-3ACF7AF3A627}"/>
          </ac:picMkLst>
        </pc:picChg>
      </pc:sldChg>
      <pc:sldChg chg="addSp delSp modSp add">
        <pc:chgData name="Lucas, Joy C" userId="96afff6c-ab56-48ed-9ede-bdc927b24867" providerId="ADAL" clId="{FF0B2BFF-AC95-40F2-B067-0B77EC1E7954}" dt="2019-04-29T04:27:29.422" v="737" actId="18131"/>
        <pc:sldMkLst>
          <pc:docMk/>
          <pc:sldMk cId="3507553674" sldId="285"/>
        </pc:sldMkLst>
        <pc:spChg chg="mod">
          <ac:chgData name="Lucas, Joy C" userId="96afff6c-ab56-48ed-9ede-bdc927b24867" providerId="ADAL" clId="{FF0B2BFF-AC95-40F2-B067-0B77EC1E7954}" dt="2019-04-29T04:26:56.896" v="729" actId="20577"/>
          <ac:spMkLst>
            <pc:docMk/>
            <pc:sldMk cId="3507553674" sldId="285"/>
            <ac:spMk id="2" creationId="{E7D5A2C9-0042-4F46-833B-C59977A0AF34}"/>
          </ac:spMkLst>
        </pc:spChg>
        <pc:spChg chg="mod">
          <ac:chgData name="Lucas, Joy C" userId="96afff6c-ab56-48ed-9ede-bdc927b24867" providerId="ADAL" clId="{FF0B2BFF-AC95-40F2-B067-0B77EC1E7954}" dt="2019-04-29T04:26:19.305" v="655" actId="20577"/>
          <ac:spMkLst>
            <pc:docMk/>
            <pc:sldMk cId="3507553674" sldId="285"/>
            <ac:spMk id="4" creationId="{D4466A0B-5412-41AB-A989-0AE5856E8F69}"/>
          </ac:spMkLst>
        </pc:spChg>
        <pc:spChg chg="del">
          <ac:chgData name="Lucas, Joy C" userId="96afff6c-ab56-48ed-9ede-bdc927b24867" providerId="ADAL" clId="{FF0B2BFF-AC95-40F2-B067-0B77EC1E7954}" dt="2019-04-29T04:27:10.225" v="730" actId="931"/>
          <ac:spMkLst>
            <pc:docMk/>
            <pc:sldMk cId="3507553674" sldId="285"/>
            <ac:spMk id="5" creationId="{BD2E236C-8334-4476-906D-4DDC8EC7E214}"/>
          </ac:spMkLst>
        </pc:spChg>
        <pc:picChg chg="add mod modCrop">
          <ac:chgData name="Lucas, Joy C" userId="96afff6c-ab56-48ed-9ede-bdc927b24867" providerId="ADAL" clId="{FF0B2BFF-AC95-40F2-B067-0B77EC1E7954}" dt="2019-04-29T04:27:29.422" v="737" actId="18131"/>
          <ac:picMkLst>
            <pc:docMk/>
            <pc:sldMk cId="3507553674" sldId="285"/>
            <ac:picMk id="6" creationId="{6CEE8600-0939-4E25-8AC2-31F79764F665}"/>
          </ac:picMkLst>
        </pc:picChg>
      </pc:sldChg>
      <pc:sldChg chg="addSp delSp modSp add">
        <pc:chgData name="Lucas, Joy C" userId="96afff6c-ab56-48ed-9ede-bdc927b24867" providerId="ADAL" clId="{FF0B2BFF-AC95-40F2-B067-0B77EC1E7954}" dt="2019-04-29T04:34:31.033" v="850" actId="20577"/>
        <pc:sldMkLst>
          <pc:docMk/>
          <pc:sldMk cId="1104628391" sldId="286"/>
        </pc:sldMkLst>
        <pc:spChg chg="mod">
          <ac:chgData name="Lucas, Joy C" userId="96afff6c-ab56-48ed-9ede-bdc927b24867" providerId="ADAL" clId="{FF0B2BFF-AC95-40F2-B067-0B77EC1E7954}" dt="2019-04-29T04:34:31.033" v="850" actId="20577"/>
          <ac:spMkLst>
            <pc:docMk/>
            <pc:sldMk cId="1104628391" sldId="286"/>
            <ac:spMk id="2" creationId="{B41F0186-10A1-4087-BCAC-F8354B6379A1}"/>
          </ac:spMkLst>
        </pc:spChg>
        <pc:spChg chg="del">
          <ac:chgData name="Lucas, Joy C" userId="96afff6c-ab56-48ed-9ede-bdc927b24867" providerId="ADAL" clId="{FF0B2BFF-AC95-40F2-B067-0B77EC1E7954}" dt="2019-04-29T04:28:06.718" v="768" actId="931"/>
          <ac:spMkLst>
            <pc:docMk/>
            <pc:sldMk cId="1104628391" sldId="286"/>
            <ac:spMk id="3" creationId="{FFF544A3-5AE2-4748-B22E-75F1C13EDEBB}"/>
          </ac:spMkLst>
        </pc:spChg>
        <pc:spChg chg="mod">
          <ac:chgData name="Lucas, Joy C" userId="96afff6c-ab56-48ed-9ede-bdc927b24867" providerId="ADAL" clId="{FF0B2BFF-AC95-40F2-B067-0B77EC1E7954}" dt="2019-04-29T04:27:57.240" v="767" actId="20577"/>
          <ac:spMkLst>
            <pc:docMk/>
            <pc:sldMk cId="1104628391" sldId="286"/>
            <ac:spMk id="4" creationId="{DE6EEF24-EDD2-4651-B1BA-301F05F76F14}"/>
          </ac:spMkLst>
        </pc:spChg>
        <pc:picChg chg="add mod modCrop">
          <ac:chgData name="Lucas, Joy C" userId="96afff6c-ab56-48ed-9ede-bdc927b24867" providerId="ADAL" clId="{FF0B2BFF-AC95-40F2-B067-0B77EC1E7954}" dt="2019-04-29T04:28:21.542" v="773" actId="18131"/>
          <ac:picMkLst>
            <pc:docMk/>
            <pc:sldMk cId="1104628391" sldId="286"/>
            <ac:picMk id="6" creationId="{EC07AE0F-8BCA-4D76-AC87-41A53B08207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A0CDE-7A5C-4036-B763-5136710D06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Granny Squares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5B752-70C4-4D1E-A510-0B4A1BD260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Crochet 102</a:t>
            </a:r>
          </a:p>
          <a:p>
            <a:r>
              <a:rPr lang="en-US" dirty="0" err="1"/>
              <a:t>Penguicon</a:t>
            </a:r>
            <a:r>
              <a:rPr lang="en-US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954116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A2C9-0042-4F46-833B-C59977A0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Shell: three Double Crochets into the Loop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6077FBA-BB63-4A82-87AD-64833BC086C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25" t="31797" r="25" b="13417"/>
          <a:stretch/>
        </p:blipFill>
        <p:spPr>
          <a:xfrm>
            <a:off x="0" y="-1"/>
            <a:ext cx="12188952" cy="4572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6A0B-5412-41AB-A989-0AE5856E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Step 7</a:t>
            </a:r>
          </a:p>
        </p:txBody>
      </p:sp>
    </p:spTree>
    <p:extLst>
      <p:ext uri="{BB962C8B-B14F-4D97-AF65-F5344CB8AC3E}">
        <p14:creationId xmlns:p14="http://schemas.microsoft.com/office/powerpoint/2010/main" val="3308758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A2C9-0042-4F46-833B-C59977A0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two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AECE5CE-92DF-4C83-829E-05520436EF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25" t="34002" r="25" b="15826"/>
          <a:stretch/>
        </p:blipFill>
        <p:spPr>
          <a:xfrm>
            <a:off x="0" y="-1"/>
            <a:ext cx="12188952" cy="4572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6A0B-5412-41AB-A989-0AE5856E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Step 8</a:t>
            </a:r>
          </a:p>
        </p:txBody>
      </p:sp>
    </p:spTree>
    <p:extLst>
      <p:ext uri="{BB962C8B-B14F-4D97-AF65-F5344CB8AC3E}">
        <p14:creationId xmlns:p14="http://schemas.microsoft.com/office/powerpoint/2010/main" val="2821031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A2C9-0042-4F46-833B-C59977A0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Steps 7 &amp; 8 two more times (you have four shells)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997027E-16AA-4E64-BDAA-D4011F53DE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5190" b="25190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6A0B-5412-41AB-A989-0AE5856E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Step 9</a:t>
            </a:r>
          </a:p>
        </p:txBody>
      </p:sp>
    </p:spTree>
    <p:extLst>
      <p:ext uri="{BB962C8B-B14F-4D97-AF65-F5344CB8AC3E}">
        <p14:creationId xmlns:p14="http://schemas.microsoft.com/office/powerpoint/2010/main" val="425049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A2C9-0042-4F46-833B-C59977A0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Slip Stitch into 3</a:t>
            </a:r>
            <a:r>
              <a:rPr lang="en-US" baseline="30000" dirty="0"/>
              <a:t>rd</a:t>
            </a:r>
            <a:r>
              <a:rPr lang="en-US" dirty="0"/>
              <a:t> Stitch in the chain three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EDB1A67-C2FB-4922-9BB4-D92F03E1BC7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478" b="1747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6A0B-5412-41AB-A989-0AE5856E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Step 10</a:t>
            </a:r>
          </a:p>
        </p:txBody>
      </p:sp>
    </p:spTree>
    <p:extLst>
      <p:ext uri="{BB962C8B-B14F-4D97-AF65-F5344CB8AC3E}">
        <p14:creationId xmlns:p14="http://schemas.microsoft.com/office/powerpoint/2010/main" val="3763161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A2C9-0042-4F46-833B-C59977A0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Yarn! Pull through old yarn and cut tail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6A0B-5412-41AB-A989-0AE5856E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Step 11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A696475-7525-4DCE-957C-AA981CD5BC6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51615" r="-51567" b="7825"/>
          <a:stretch/>
        </p:blipFill>
        <p:spPr>
          <a:xfrm>
            <a:off x="0" y="-1"/>
            <a:ext cx="12188952" cy="4572000"/>
          </a:xfrm>
        </p:spPr>
      </p:pic>
    </p:spTree>
    <p:extLst>
      <p:ext uri="{BB962C8B-B14F-4D97-AF65-F5344CB8AC3E}">
        <p14:creationId xmlns:p14="http://schemas.microsoft.com/office/powerpoint/2010/main" val="591020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A2C9-0042-4F46-833B-C59977A0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Join New Yarn On Any Corner (leaving a tail to weave in) &amp; chain three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B21BE62-D429-4A83-99A1-D983F113B0D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3361" t="16908" r="-4170" b="29310"/>
          <a:stretch/>
        </p:blipFill>
        <p:spPr>
          <a:xfrm>
            <a:off x="0" y="0"/>
            <a:ext cx="12188952" cy="4572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6A0B-5412-41AB-A989-0AE5856E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Step 12</a:t>
            </a:r>
          </a:p>
        </p:txBody>
      </p:sp>
    </p:spTree>
    <p:extLst>
      <p:ext uri="{BB962C8B-B14F-4D97-AF65-F5344CB8AC3E}">
        <p14:creationId xmlns:p14="http://schemas.microsoft.com/office/powerpoint/2010/main" val="2947296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A2C9-0042-4F46-833B-C59977A0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 the Shell and Chain two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815F53C-9823-4D6E-9AA7-1D7B2DEC68D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2132" t="16108" r="-2107" b="31758"/>
          <a:stretch/>
        </p:blipFill>
        <p:spPr>
          <a:xfrm>
            <a:off x="0" y="-1"/>
            <a:ext cx="12188952" cy="4572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6A0B-5412-41AB-A989-0AE5856E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Step 13</a:t>
            </a:r>
          </a:p>
        </p:txBody>
      </p:sp>
    </p:spTree>
    <p:extLst>
      <p:ext uri="{BB962C8B-B14F-4D97-AF65-F5344CB8AC3E}">
        <p14:creationId xmlns:p14="http://schemas.microsoft.com/office/powerpoint/2010/main" val="3363796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A2C9-0042-4F46-833B-C59977A0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Shell to complete the corner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56E3D09-6BF0-4023-892F-DC4F435A37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" t="25012" r="25" b="24986"/>
          <a:stretch/>
        </p:blipFill>
        <p:spPr>
          <a:xfrm>
            <a:off x="0" y="-1"/>
            <a:ext cx="12188952" cy="4572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6A0B-5412-41AB-A989-0AE5856E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Step 14</a:t>
            </a:r>
          </a:p>
        </p:txBody>
      </p:sp>
    </p:spTree>
    <p:extLst>
      <p:ext uri="{BB962C8B-B14F-4D97-AF65-F5344CB8AC3E}">
        <p14:creationId xmlns:p14="http://schemas.microsoft.com/office/powerpoint/2010/main" val="1920723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A2C9-0042-4F46-833B-C59977A0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 the sides, chain one between the shells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780A36F-E0C1-488A-B819-EF0C261F12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34377" r="-30580" b="375"/>
          <a:stretch/>
        </p:blipFill>
        <p:spPr>
          <a:xfrm>
            <a:off x="0" y="-1"/>
            <a:ext cx="12188952" cy="4572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6A0B-5412-41AB-A989-0AE5856E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Step 15</a:t>
            </a:r>
          </a:p>
        </p:txBody>
      </p:sp>
    </p:spTree>
    <p:extLst>
      <p:ext uri="{BB962C8B-B14F-4D97-AF65-F5344CB8AC3E}">
        <p14:creationId xmlns:p14="http://schemas.microsoft.com/office/powerpoint/2010/main" val="1434146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A2C9-0042-4F46-833B-C59977A0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More Shells on Next corner</a:t>
            </a:r>
            <a:br>
              <a:rPr lang="en-US" dirty="0"/>
            </a:br>
            <a:r>
              <a:rPr lang="en-US" dirty="0"/>
              <a:t>Note: for corners, Always chain two between the shells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9429E12-EBC4-412D-956D-82B889347DB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5914" t="1461" r="-5885" b="1645"/>
          <a:stretch/>
        </p:blipFill>
        <p:spPr>
          <a:xfrm>
            <a:off x="0" y="-1"/>
            <a:ext cx="12188952" cy="4572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6A0B-5412-41AB-A989-0AE5856E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Step 16</a:t>
            </a:r>
          </a:p>
        </p:txBody>
      </p:sp>
    </p:spTree>
    <p:extLst>
      <p:ext uri="{BB962C8B-B14F-4D97-AF65-F5344CB8AC3E}">
        <p14:creationId xmlns:p14="http://schemas.microsoft.com/office/powerpoint/2010/main" val="286888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E71EE-9A4C-408B-8095-33FD4372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F1B7D-35E7-4B99-9902-6F38F0D87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Yarn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Crochet Hook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Scissors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Needle for Weaving in Ends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Mist Bottle (Optional)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Blocking Mat </a:t>
            </a:r>
            <a:r>
              <a:rPr lang="en-US"/>
              <a:t>and Pins </a:t>
            </a:r>
            <a:r>
              <a:rPr lang="en-US" dirty="0"/>
              <a:t>(Optional)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37048-D1FF-4C54-81D6-70E7A3D07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164" y="481584"/>
            <a:ext cx="59563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01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A2C9-0042-4F46-833B-C59977A0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one (it’s a side)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E128672-B4BE-4C7F-9EC0-0CCBB10D107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6846" r="-26558" b="1074"/>
          <a:stretch/>
        </p:blipFill>
        <p:spPr>
          <a:xfrm>
            <a:off x="0" y="-1"/>
            <a:ext cx="12188952" cy="4572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6A0B-5412-41AB-A989-0AE5856E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Step 17</a:t>
            </a:r>
          </a:p>
        </p:txBody>
      </p:sp>
    </p:spTree>
    <p:extLst>
      <p:ext uri="{BB962C8B-B14F-4D97-AF65-F5344CB8AC3E}">
        <p14:creationId xmlns:p14="http://schemas.microsoft.com/office/powerpoint/2010/main" val="1461287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A2C9-0042-4F46-833B-C59977A0A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960138"/>
            <a:ext cx="7772400" cy="1463040"/>
          </a:xfrm>
        </p:spPr>
        <p:txBody>
          <a:bodyPr>
            <a:normAutofit fontScale="90000"/>
          </a:bodyPr>
          <a:lstStyle/>
          <a:p>
            <a:r>
              <a:rPr lang="en-US" dirty="0"/>
              <a:t>Repeat Steps 16 &amp; 17 for the two remaining corners (shell, chain two, shell for the corners; while chaining one for each side)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A13DFF7-D3A3-4A48-9976-9324A48854F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36795" r="-36750" b="1119"/>
          <a:stretch/>
        </p:blipFill>
        <p:spPr>
          <a:xfrm>
            <a:off x="0" y="-1"/>
            <a:ext cx="12188952" cy="4572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6A0B-5412-41AB-A989-0AE5856E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Step 18</a:t>
            </a:r>
          </a:p>
        </p:txBody>
      </p:sp>
    </p:spTree>
    <p:extLst>
      <p:ext uri="{BB962C8B-B14F-4D97-AF65-F5344CB8AC3E}">
        <p14:creationId xmlns:p14="http://schemas.microsoft.com/office/powerpoint/2010/main" val="2211789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A2C9-0042-4F46-833B-C59977A0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Join the Chain one and First shell of this row by slip stitching into the third stitch on the chain three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6A0B-5412-41AB-A989-0AE5856E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Step 19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D17CAEA-096E-426E-B778-A4EF6947CB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33433" t="1" r="-31935" b="-379"/>
          <a:stretch/>
        </p:blipFill>
        <p:spPr>
          <a:xfrm>
            <a:off x="0" y="-1"/>
            <a:ext cx="12188952" cy="4572000"/>
          </a:xfrm>
        </p:spPr>
      </p:pic>
    </p:spTree>
    <p:extLst>
      <p:ext uri="{BB962C8B-B14F-4D97-AF65-F5344CB8AC3E}">
        <p14:creationId xmlns:p14="http://schemas.microsoft.com/office/powerpoint/2010/main" val="7692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A2C9-0042-4F46-833B-C59977A0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Yarn! Join and Chain three in any gap between shells (I’m starting on a side)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6A0B-5412-41AB-A989-0AE5856E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Step 20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749F099-1394-4E7E-B811-F8812BE936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26433" r="-18337" b="130"/>
          <a:stretch/>
        </p:blipFill>
        <p:spPr>
          <a:xfrm>
            <a:off x="0" y="-1"/>
            <a:ext cx="12188952" cy="4572000"/>
          </a:xfrm>
        </p:spPr>
      </p:pic>
    </p:spTree>
    <p:extLst>
      <p:ext uri="{BB962C8B-B14F-4D97-AF65-F5344CB8AC3E}">
        <p14:creationId xmlns:p14="http://schemas.microsoft.com/office/powerpoint/2010/main" val="2791149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A2C9-0042-4F46-833B-C59977A0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Complete the shell and chain one (it’s a side!)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6A0B-5412-41AB-A989-0AE5856E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Step 21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DE0A326-49F0-4B0C-BC99-65922CB018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25528" r="-31296" b="3471"/>
          <a:stretch/>
        </p:blipFill>
        <p:spPr>
          <a:xfrm>
            <a:off x="0" y="-1"/>
            <a:ext cx="12188952" cy="4572000"/>
          </a:xfrm>
        </p:spPr>
      </p:pic>
    </p:spTree>
    <p:extLst>
      <p:ext uri="{BB962C8B-B14F-4D97-AF65-F5344CB8AC3E}">
        <p14:creationId xmlns:p14="http://schemas.microsoft.com/office/powerpoint/2010/main" val="4015623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A2C9-0042-4F46-833B-C59977A0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Keep at it: two shells in each corner separated by a chain two, one shell in each side gap surrounded by a chain 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6A0B-5412-41AB-A989-0AE5856E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Step 22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AC9F030-55E0-4B9B-A859-0F92EEE26E7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27731" t="-1" r="-26537" b="-91"/>
          <a:stretch/>
        </p:blipFill>
        <p:spPr>
          <a:xfrm>
            <a:off x="0" y="-1"/>
            <a:ext cx="12188952" cy="4572000"/>
          </a:xfrm>
        </p:spPr>
      </p:pic>
    </p:spTree>
    <p:extLst>
      <p:ext uri="{BB962C8B-B14F-4D97-AF65-F5344CB8AC3E}">
        <p14:creationId xmlns:p14="http://schemas.microsoft.com/office/powerpoint/2010/main" val="1358680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A2C9-0042-4F46-833B-C59977A0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 this row by joining with a slip stitch into your chain three and pulling it through to change Yarn again!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6A0B-5412-41AB-A989-0AE5856E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Step 23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4A6BF98-2FF2-4522-912E-E3EFEF33B1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23769" t="3342" r="-27515" b="3055"/>
          <a:stretch/>
        </p:blipFill>
        <p:spPr>
          <a:xfrm>
            <a:off x="0" y="-1"/>
            <a:ext cx="12188952" cy="4572000"/>
          </a:xfrm>
        </p:spPr>
      </p:pic>
    </p:spTree>
    <p:extLst>
      <p:ext uri="{BB962C8B-B14F-4D97-AF65-F5344CB8AC3E}">
        <p14:creationId xmlns:p14="http://schemas.microsoft.com/office/powerpoint/2010/main" val="339656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A2C9-0042-4F46-833B-C59977A0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Join new yarn in any Gap (I’m starting on a side again).</a:t>
            </a:r>
            <a:br>
              <a:rPr lang="en-US" dirty="0"/>
            </a:br>
            <a:r>
              <a:rPr lang="en-US" dirty="0"/>
              <a:t>Complete the shell and chain one.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6A0B-5412-41AB-A989-0AE5856E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Step 24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6537218-7EE1-4B85-845D-F04C5C07EBB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25660" t="5373" r="-20249" b="-298"/>
          <a:stretch/>
        </p:blipFill>
        <p:spPr>
          <a:xfrm>
            <a:off x="0" y="-1"/>
            <a:ext cx="12188952" cy="4572000"/>
          </a:xfrm>
        </p:spPr>
      </p:pic>
    </p:spTree>
    <p:extLst>
      <p:ext uri="{BB962C8B-B14F-4D97-AF65-F5344CB8AC3E}">
        <p14:creationId xmlns:p14="http://schemas.microsoft.com/office/powerpoint/2010/main" val="214688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A2C9-0042-4F46-833B-C59977A0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Follow the Pattern stated in Step 22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6A0B-5412-41AB-A989-0AE5856E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Step 25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B86B6BB-70F0-4659-A905-3ACF7AF3A62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33179" r="-33139" b="-106"/>
          <a:stretch/>
        </p:blipFill>
        <p:spPr>
          <a:xfrm>
            <a:off x="0" y="-1"/>
            <a:ext cx="12188952" cy="4572000"/>
          </a:xfrm>
        </p:spPr>
      </p:pic>
    </p:spTree>
    <p:extLst>
      <p:ext uri="{BB962C8B-B14F-4D97-AF65-F5344CB8AC3E}">
        <p14:creationId xmlns:p14="http://schemas.microsoft.com/office/powerpoint/2010/main" val="1458053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A2C9-0042-4F46-833B-C59977A0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Slip Stitch to Join and pull through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6A0B-5412-41AB-A989-0AE5856E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Step 26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CEE8600-0939-4E25-8AC2-31F79764F6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38828" r="-38782" b="375"/>
          <a:stretch/>
        </p:blipFill>
        <p:spPr>
          <a:xfrm>
            <a:off x="0" y="-1"/>
            <a:ext cx="12188952" cy="4572000"/>
          </a:xfrm>
        </p:spPr>
      </p:pic>
    </p:spTree>
    <p:extLst>
      <p:ext uri="{BB962C8B-B14F-4D97-AF65-F5344CB8AC3E}">
        <p14:creationId xmlns:p14="http://schemas.microsoft.com/office/powerpoint/2010/main" val="350755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A2C9-0042-4F46-833B-C59977A0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Slip knot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CDA5F42-D668-4A1C-A88B-17F6762867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972" t="9178" r="972" b="37725"/>
          <a:stretch/>
        </p:blipFill>
        <p:spPr>
          <a:xfrm>
            <a:off x="0" y="0"/>
            <a:ext cx="12192000" cy="531706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6A0B-5412-41AB-A989-0AE5856E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1617673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F0186-10A1-4087-BCAC-F8354B63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Weave the Ends in</a:t>
            </a:r>
            <a:br>
              <a:rPr lang="en-US" dirty="0"/>
            </a:br>
            <a:r>
              <a:rPr lang="en-US" dirty="0"/>
              <a:t>Recommended: mist and block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C07AE0F-8BCA-4D76-AC87-41A53B0820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38915" r="-34551" b="375"/>
          <a:stretch/>
        </p:blipFill>
        <p:spPr>
          <a:xfrm>
            <a:off x="0" y="-1"/>
            <a:ext cx="12188952" cy="4572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EEF24-EDD2-4651-B1BA-301F05F76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Step 27</a:t>
            </a:r>
          </a:p>
        </p:txBody>
      </p:sp>
    </p:spTree>
    <p:extLst>
      <p:ext uri="{BB962C8B-B14F-4D97-AF65-F5344CB8AC3E}">
        <p14:creationId xmlns:p14="http://schemas.microsoft.com/office/powerpoint/2010/main" val="1104628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A2C9-0042-4F46-833B-C59977A0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Four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137F09C-D8C4-4125-B4A4-3CE2D4E2D31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658" b="2265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6A0B-5412-41AB-A989-0AE5856E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2016117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A2C9-0042-4F46-833B-C59977A0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Slip Stitch into first stitch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DED97C6-CD84-48F0-9992-61492C59468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5402" t="7647" r="-5375" b="23531"/>
          <a:stretch/>
        </p:blipFill>
        <p:spPr>
          <a:xfrm>
            <a:off x="0" y="0"/>
            <a:ext cx="12188952" cy="4572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6A0B-5412-41AB-A989-0AE5856E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Step 3a</a:t>
            </a:r>
          </a:p>
        </p:txBody>
      </p:sp>
    </p:spTree>
    <p:extLst>
      <p:ext uri="{BB962C8B-B14F-4D97-AF65-F5344CB8AC3E}">
        <p14:creationId xmlns:p14="http://schemas.microsoft.com/office/powerpoint/2010/main" val="3597645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A2C9-0042-4F46-833B-C59977A0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…to Form a loop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38EF6E6-8E82-4190-B9CD-119F0DD405F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4543" t="10188" r="3555" b="27289"/>
          <a:stretch/>
        </p:blipFill>
        <p:spPr>
          <a:xfrm>
            <a:off x="0" y="-1"/>
            <a:ext cx="12188952" cy="4572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6A0B-5412-41AB-A989-0AE5856E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Step 3b</a:t>
            </a:r>
          </a:p>
        </p:txBody>
      </p:sp>
    </p:spTree>
    <p:extLst>
      <p:ext uri="{BB962C8B-B14F-4D97-AF65-F5344CB8AC3E}">
        <p14:creationId xmlns:p14="http://schemas.microsoft.com/office/powerpoint/2010/main" val="3221044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A2C9-0042-4F46-833B-C59977A0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Three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6A0B-5412-41AB-A989-0AE5856E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Step 4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AF58904-9100-4F57-AD5C-687D6A8A25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528" b="115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14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A2C9-0042-4F46-833B-C59977A0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Crochet two Double Crochets in the Loop (your first “Shell”)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6A0B-5412-41AB-A989-0AE5856E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Step 5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29C3CDD-FE34-4189-A37F-2E24CEEF53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550" b="185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2565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A2C9-0042-4F46-833B-C59977A0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 two</a:t>
            </a: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7EB5F9A-3035-476C-B923-DB4E6EE6F53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7663" b="2766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6A0B-5412-41AB-A989-0AE5856E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Step 6</a:t>
            </a:r>
          </a:p>
        </p:txBody>
      </p:sp>
    </p:spTree>
    <p:extLst>
      <p:ext uri="{BB962C8B-B14F-4D97-AF65-F5344CB8AC3E}">
        <p14:creationId xmlns:p14="http://schemas.microsoft.com/office/powerpoint/2010/main" val="4862914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254</TotalTime>
  <Words>371</Words>
  <Application>Microsoft Office PowerPoint</Application>
  <PresentationFormat>Widescreen</PresentationFormat>
  <Paragraphs>66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Tw Cen MT</vt:lpstr>
      <vt:lpstr>Tw Cen MT Condensed</vt:lpstr>
      <vt:lpstr>Wingdings</vt:lpstr>
      <vt:lpstr>Wingdings 3</vt:lpstr>
      <vt:lpstr>Integral</vt:lpstr>
      <vt:lpstr>Granny Squares</vt:lpstr>
      <vt:lpstr>Materials:</vt:lpstr>
      <vt:lpstr>Slip knot</vt:lpstr>
      <vt:lpstr>Chain Four</vt:lpstr>
      <vt:lpstr>Slip Stitch into first stitch</vt:lpstr>
      <vt:lpstr>…to Form a loop</vt:lpstr>
      <vt:lpstr>Chain Three</vt:lpstr>
      <vt:lpstr>Crochet two Double Crochets in the Loop (your first “Shell”)</vt:lpstr>
      <vt:lpstr>Chain two</vt:lpstr>
      <vt:lpstr>Second Shell: three Double Crochets into the Loop</vt:lpstr>
      <vt:lpstr>Chain two</vt:lpstr>
      <vt:lpstr>Repeat Steps 7 &amp; 8 two more times (you have four shells)</vt:lpstr>
      <vt:lpstr>Slip Stitch into 3rd Stitch in the chain three </vt:lpstr>
      <vt:lpstr>Changing Yarn! Pull through old yarn and cut tail</vt:lpstr>
      <vt:lpstr>Join New Yarn On Any Corner (leaving a tail to weave in) &amp; chain three</vt:lpstr>
      <vt:lpstr>Finish the Shell and Chain two </vt:lpstr>
      <vt:lpstr>One more Shell to complete the corner </vt:lpstr>
      <vt:lpstr>On the sides, chain one between the shells</vt:lpstr>
      <vt:lpstr>Two More Shells on Next corner Note: for corners, Always chain two between the shells</vt:lpstr>
      <vt:lpstr>Chain one (it’s a side)</vt:lpstr>
      <vt:lpstr>Repeat Steps 16 &amp; 17 for the two remaining corners (shell, chain two, shell for the corners; while chaining one for each side)</vt:lpstr>
      <vt:lpstr>Join the Chain one and First shell of this row by slip stitching into the third stitch on the chain three</vt:lpstr>
      <vt:lpstr>New Yarn! Join and Chain three in any gap between shells (I’m starting on a side)</vt:lpstr>
      <vt:lpstr>Complete the shell and chain one (it’s a side!)</vt:lpstr>
      <vt:lpstr>Keep at it: two shells in each corner separated by a chain two, one shell in each side gap surrounded by a chain one</vt:lpstr>
      <vt:lpstr>Complete this row by joining with a slip stitch into your chain three and pulling it through to change Yarn again!</vt:lpstr>
      <vt:lpstr>Join new yarn in any Gap (I’m starting on a side again). Complete the shell and chain one.</vt:lpstr>
      <vt:lpstr>Follow the Pattern stated in Step 22 </vt:lpstr>
      <vt:lpstr>Slip Stitch to Join and pull through</vt:lpstr>
      <vt:lpstr>Weave the Ends in Recommended: mist and block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Granny Squares</dc:title>
  <dc:creator>Lucas, Joy C</dc:creator>
  <cp:lastModifiedBy>Lucas, Joy C</cp:lastModifiedBy>
  <cp:revision>15</cp:revision>
  <cp:lastPrinted>2019-04-29T05:21:17Z</cp:lastPrinted>
  <dcterms:created xsi:type="dcterms:W3CDTF">2019-04-29T00:35:42Z</dcterms:created>
  <dcterms:modified xsi:type="dcterms:W3CDTF">2019-04-29T05:23:09Z</dcterms:modified>
</cp:coreProperties>
</file>