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4" r:id="rId8"/>
    <p:sldId id="261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92169-A4FA-40C9-8405-F91EB878C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9A5A2-A31B-4BB1-94AF-0474D0D2EB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9AF54-22DF-4E4B-8802-3B534F78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E2647-A1DE-4E09-AB2A-A4FD2F8B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002AC-F3A9-49CD-95CC-49CCA99B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5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017F0-9B0C-4E7C-911F-C47AE9BD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B2C15-6298-4D9A-8C6C-711229CDF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494C2-25C8-424B-96A3-64FBE57B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1FDC4-2FAE-410C-9B0C-9FABBE05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1CE43-EB20-4561-86FF-F56B8F2B8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0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1F32E-3892-4DF9-A5EA-C55C0D2EA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B33FA-6D89-434C-AEE8-5EC3CFEE7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60B65-1E25-4013-BE8E-52FA683F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65EC1-1D87-4BE1-9DD1-EF929EC9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114CA-6C0D-4A7A-91D8-819990A7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4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A55A4-C535-454F-879D-9AA410F18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99A4A-E12C-4E45-B7C7-26E865270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1B91C-4BAF-4A9B-ABAA-45DFE2315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9D201-9121-4377-8687-F7F17CD6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15602-5B97-4BB4-91F0-5D6FDAE2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2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7BB6C-FF01-46B0-A933-BA49BA77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09084-D7FE-4057-987E-74698A3A1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3564A-AEAC-487C-AA65-286FFC94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0E7FE-D164-4F0B-8169-7D42E6D80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97F8-4F51-41A8-B08F-D8251587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0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64FEF-1CD6-4C9E-B42A-5A2DB771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DBBC-7F00-487E-8052-426A5EC94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90DF3-8A8D-46E1-84BD-D093DC7B5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0015F-B730-408D-8A48-0AAD9786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363A7-1C91-44FF-8E79-0422813E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386D5-64C3-4F5D-8C15-76D339E13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4F89-8A41-4A3C-A7CB-4B96133C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41768-F525-469C-B30A-A9BCDFA0F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4B11F-8D48-44A5-8AD3-E4699000B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AE062-B33C-4BDB-8393-92BCEEC7E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B4331-104D-4163-B795-3C09F5DEC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573594-7721-4BC9-A2DD-D8D5DAABE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D5FC2-2582-4871-96B8-993E9A0D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7D048-3B44-45E0-83F9-8C00D929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BFE55-B4D6-4FDC-B49D-4F14F83B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01BA7-2A01-4E6E-9588-5B4C44C7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33A59-0715-4D63-B198-8C16237B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0E1C9-F080-4FE1-A01E-1204B2FE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D54A4-788F-4638-A585-37F79F7F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FA5468-48A9-4BF6-8D39-E30FA857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A638B-5343-476D-9901-47DCDF2B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5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12638-4577-49CF-A46D-6DDF8EE6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C1A6E-78EE-483D-997F-D06FCFEAA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2295E-76DD-4109-96E7-7CBF4DE0B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1CA0-067A-46C7-9819-8D34743F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481F4-B63C-49C8-A742-18F2A3D54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8A383-6AD7-4349-9599-5AC5EEBC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6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17297-C50A-48A9-B2AE-1970AE11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54AE82-46C5-43E3-91AD-5A750B69B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559C4-74E0-4CCD-9500-B17303B60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7D1A-F0F5-4274-8A98-2557E10E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3CDFF-4A35-404F-9E75-4B1A880C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4D18C-C6A4-405B-890F-443831A1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4531C-C9A4-4C56-806A-DF14D5F1C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9C1A2-EC28-4740-9437-CA113487D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21048-DC35-45BF-9C90-CF46EDCFC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EAD0-67D8-4A10-AF7A-2855111CF6C5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F0432-5D86-4219-B56F-2C3D7A01A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6C07-9EEA-4AD4-BB56-B3F62B1D9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46AC-1011-47FA-9A05-C710A3456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8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media/releases/2018/p0816-disabilit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formed.com/" TargetMode="External"/><Relationship Id="rId2" Type="http://schemas.openxmlformats.org/officeDocument/2006/relationships/hyperlink" Target="mailto:Ian.sterrett82@gmai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08A18-3420-4AB7-8DC2-7A04C8885A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work with the Disabled:  Autism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1DE6E-4ADC-463F-A466-83F04D3178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"People with a disability are most known for their nobility."</a:t>
            </a:r>
          </a:p>
        </p:txBody>
      </p:sp>
    </p:spTree>
    <p:extLst>
      <p:ext uri="{BB962C8B-B14F-4D97-AF65-F5344CB8AC3E}">
        <p14:creationId xmlns:p14="http://schemas.microsoft.com/office/powerpoint/2010/main" val="231437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871FA280-2382-4DCD-96F7-5DC9D2BA8FA2}"/>
              </a:ext>
            </a:extLst>
          </p:cNvPr>
          <p:cNvSpPr/>
          <p:nvPr/>
        </p:nvSpPr>
        <p:spPr>
          <a:xfrm rot="16442006" flipH="1">
            <a:off x="4645158" y="-2765782"/>
            <a:ext cx="4334456" cy="13352965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20000">
                <a:schemeClr val="accent1">
                  <a:lumMod val="45000"/>
                  <a:lumOff val="55000"/>
                </a:schemeClr>
              </a:gs>
              <a:gs pos="38000">
                <a:schemeClr val="accent1">
                  <a:lumMod val="60000"/>
                  <a:lumOff val="40000"/>
                </a:schemeClr>
              </a:gs>
              <a:gs pos="100000">
                <a:srgbClr val="0070C0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A7622-2ACA-4329-828B-04B99CFE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34" y="1350749"/>
            <a:ext cx="11112724" cy="308144"/>
          </a:xfrm>
        </p:spPr>
        <p:txBody>
          <a:bodyPr>
            <a:normAutofit fontScale="90000"/>
          </a:bodyPr>
          <a:lstStyle/>
          <a:p>
            <a:r>
              <a:rPr lang="en-US" sz="2400" b="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  <a:t>People with Disabilities Statistics: </a:t>
            </a:r>
            <a:br>
              <a:rPr lang="en-US" sz="2400" b="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</a:br>
            <a:br>
              <a:rPr lang="en-US" sz="2400" b="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</a:br>
            <a:br>
              <a:rPr lang="en-US" sz="2400" b="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</a:br>
            <a:endParaRPr lang="en-US" sz="2400" b="0" dirty="0">
              <a:latin typeface="GM Global Sans Plain" panose="020B0502050302020203" pitchFamily="34" charset="0"/>
              <a:cs typeface="GM Global Sans Plain" panose="020B0502050302020203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BD0780-F456-46D0-B135-32C05A921E9B}"/>
              </a:ext>
            </a:extLst>
          </p:cNvPr>
          <p:cNvSpPr/>
          <p:nvPr/>
        </p:nvSpPr>
        <p:spPr>
          <a:xfrm>
            <a:off x="5206040" y="4035661"/>
            <a:ext cx="2345900" cy="1628078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15 Million People with Disabilities are of working age in the US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A85504E-CE05-4720-BA91-9D9150FC0F80}"/>
              </a:ext>
            </a:extLst>
          </p:cNvPr>
          <p:cNvSpPr/>
          <p:nvPr/>
        </p:nvSpPr>
        <p:spPr>
          <a:xfrm>
            <a:off x="7627728" y="4333096"/>
            <a:ext cx="1881634" cy="147121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1 in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61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Million)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people in the US have a disability</a:t>
            </a:r>
            <a:r>
              <a:rPr lang="en-US" sz="1600" baseline="300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2</a:t>
            </a:r>
            <a:endParaRPr kumimoji="0" lang="en-US" sz="1600" b="0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M Global Sans Plain" panose="020B0502050302020203" pitchFamily="34" charset="0"/>
              <a:cs typeface="GM Global Sans Plain" panose="020B0502050302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1455DA6-6B6D-4ABA-A859-60BF0B23FFCC}"/>
              </a:ext>
            </a:extLst>
          </p:cNvPr>
          <p:cNvSpPr/>
          <p:nvPr/>
        </p:nvSpPr>
        <p:spPr>
          <a:xfrm>
            <a:off x="312234" y="5656216"/>
            <a:ext cx="3668752" cy="1034515"/>
          </a:xfrm>
          <a:prstGeom prst="roundRect">
            <a:avLst/>
          </a:prstGeom>
          <a:solidFill>
            <a:srgbClr val="290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People with disabilities represents one of the largest diversity demographics in the US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4F51BB-B37F-4868-B5CB-06A3A542C006}"/>
              </a:ext>
            </a:extLst>
          </p:cNvPr>
          <p:cNvSpPr/>
          <p:nvPr/>
        </p:nvSpPr>
        <p:spPr>
          <a:xfrm>
            <a:off x="2305701" y="2196341"/>
            <a:ext cx="9013372" cy="522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In 2017, 5.9% of people with a disability and a bachelor’s degree or higher were unemployed compared with 2.2% of the non-disabled population in the US</a:t>
            </a:r>
            <a:r>
              <a:rPr lang="en-US" sz="2000" baseline="300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M Global Sans Plain" panose="020B0502050302020203" pitchFamily="34" charset="0"/>
              <a:cs typeface="GM Global Sans Plain" panose="020B050205030202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EF4353-793A-493B-93DE-117A6AC14BFE}"/>
              </a:ext>
            </a:extLst>
          </p:cNvPr>
          <p:cNvSpPr txBox="1"/>
          <p:nvPr/>
        </p:nvSpPr>
        <p:spPr>
          <a:xfrm>
            <a:off x="4139731" y="6061846"/>
            <a:ext cx="7970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Source:    </a:t>
            </a:r>
            <a:r>
              <a:rPr kumimoji="0" lang="en-US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M Global Sans Plain" panose="020B0502050302020203" pitchFamily="34" charset="0"/>
                <a:cs typeface="GM Global Sans Plain" panose="020B0502050302020203" pitchFamily="34" charset="0"/>
              </a:rPr>
              <a:t> US Bureau of Labor Statistics 2018 Release</a:t>
            </a:r>
          </a:p>
          <a:p>
            <a:r>
              <a:rPr lang="en-US" sz="1600" dirty="0">
                <a:solidFill>
                  <a:prstClr val="black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Source:    </a:t>
            </a:r>
            <a:r>
              <a:rPr lang="en-US" sz="1600" baseline="30000" dirty="0">
                <a:solidFill>
                  <a:prstClr val="black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2</a:t>
            </a:r>
            <a:r>
              <a:rPr lang="en-US" sz="160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  <a:t>CDC release</a:t>
            </a:r>
            <a:r>
              <a:rPr lang="en-US" sz="1600" dirty="0"/>
              <a:t>: </a:t>
            </a:r>
            <a:r>
              <a:rPr lang="en-US" sz="1600" u="sng" dirty="0">
                <a:hlinkClick r:id="rId2"/>
              </a:rPr>
              <a:t>https://www.cdc.gov/media/releases/2018/p0816-disability.html</a:t>
            </a:r>
            <a:endParaRPr lang="en-US" sz="16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544904-6F24-4BC0-A667-577A995A256A}"/>
              </a:ext>
            </a:extLst>
          </p:cNvPr>
          <p:cNvSpPr/>
          <p:nvPr/>
        </p:nvSpPr>
        <p:spPr>
          <a:xfrm>
            <a:off x="9668107" y="4035661"/>
            <a:ext cx="2573996" cy="213781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Temporarily or Permanently, almost everyone will experience living w/ disability at some time in their life</a:t>
            </a:r>
            <a:endParaRPr lang="en-US" sz="1600" baseline="30000" dirty="0">
              <a:solidFill>
                <a:schemeClr val="bg1"/>
              </a:solidFill>
              <a:latin typeface="GM Global Sans Plain" panose="020B0502050302020203" pitchFamily="34" charset="0"/>
              <a:cs typeface="GM Global Sans Plain" panose="020B0502050302020203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267F666-A20A-4439-9C78-E0A2043E7A23}"/>
              </a:ext>
            </a:extLst>
          </p:cNvPr>
          <p:cNvSpPr/>
          <p:nvPr/>
        </p:nvSpPr>
        <p:spPr>
          <a:xfrm>
            <a:off x="100362" y="3049938"/>
            <a:ext cx="2868785" cy="15295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3C562A-799F-4ABF-A665-441CD2E174B7}"/>
              </a:ext>
            </a:extLst>
          </p:cNvPr>
          <p:cNvSpPr txBox="1"/>
          <p:nvPr/>
        </p:nvSpPr>
        <p:spPr>
          <a:xfrm>
            <a:off x="113580" y="3337667"/>
            <a:ext cx="280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Unemployment in 2017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11.5 % people with disabilities</a:t>
            </a:r>
            <a:r>
              <a:rPr lang="en-US" sz="1600" baseline="300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1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GM Global Sans Plain" panose="020B0502050302020203" pitchFamily="34" charset="0"/>
                <a:cs typeface="GM Global Sans Plain" panose="020B0502050302020203" pitchFamily="34" charset="0"/>
              </a:rPr>
              <a:t>4.7 % people w/o disabilities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C4A66BA-D885-4482-9F2B-23FBB688B2BB}"/>
              </a:ext>
            </a:extLst>
          </p:cNvPr>
          <p:cNvSpPr/>
          <p:nvPr/>
        </p:nvSpPr>
        <p:spPr>
          <a:xfrm>
            <a:off x="2810107" y="3566390"/>
            <a:ext cx="2439045" cy="1679003"/>
          </a:xfrm>
          <a:prstGeom prst="ellipse">
            <a:avLst/>
          </a:prstGeom>
          <a:solidFill>
            <a:srgbClr val="5AB7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1600" dirty="0">
                <a:latin typeface="GM Global Sans Plain" panose="020B0502050302020203" pitchFamily="34" charset="0"/>
                <a:cs typeface="GM Global Sans Plain" panose="020B0502050302020203" pitchFamily="34" charset="0"/>
              </a:rPr>
              <a:t>Adults with disabilities spend $200 billion annually, which is twice that of the teen market.</a:t>
            </a:r>
            <a:endParaRPr kumimoji="0" lang="en-US" sz="1400" b="0" i="0" u="none" strike="noStrike" kern="120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M Global Sans Plain" panose="020B0502050302020203" pitchFamily="34" charset="0"/>
              <a:cs typeface="GM Global Sans Plain" panose="020B05020503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3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A908362-DC70-464A-9238-7D06A997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Commandments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3832603-CFFA-4EA2-BF9A-49C92C7C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 </a:t>
            </a:r>
            <a:r>
              <a:rPr lang="en-US"/>
              <a:t>must:</a:t>
            </a:r>
          </a:p>
          <a:p>
            <a:r>
              <a:rPr lang="en-US"/>
              <a:t>Network </a:t>
            </a:r>
            <a:r>
              <a:rPr lang="en-US" dirty="0"/>
              <a:t>with others in general</a:t>
            </a:r>
          </a:p>
          <a:p>
            <a:r>
              <a:rPr lang="en-US" dirty="0"/>
              <a:t>Understand that disability isn’t an us vs them problem. It’s an understanding each other problem.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F32B7A-D771-4741-B54F-5B070BF8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13E1F7-AB68-49EC-9593-24868FE13F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Ian Sterrett</a:t>
            </a:r>
          </a:p>
          <a:p>
            <a:r>
              <a:rPr lang="en-US" dirty="0"/>
              <a:t>Data Analyst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info: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Ian.sterrett82@gmail.com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www.ianformed.com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BF03AFB-E878-46A5-8EB4-7168F66CEB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095" y="2385391"/>
            <a:ext cx="4013159" cy="2598883"/>
          </a:xfrm>
        </p:spPr>
      </p:pic>
    </p:spTree>
    <p:extLst>
      <p:ext uri="{BB962C8B-B14F-4D97-AF65-F5344CB8AC3E}">
        <p14:creationId xmlns:p14="http://schemas.microsoft.com/office/powerpoint/2010/main" val="427041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F32B7A-D771-4741-B54F-5B070BF8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13E1F7-AB68-49EC-9593-24868FE13F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Greg Walters</a:t>
            </a:r>
          </a:p>
          <a:p>
            <a:r>
              <a:rPr lang="en-US" dirty="0"/>
              <a:t>IT Consultant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Contact info:</a:t>
            </a:r>
          </a:p>
          <a:p>
            <a:pPr marL="0" indent="0">
              <a:buNone/>
            </a:pPr>
            <a:r>
              <a:rPr lang="en-US" sz="2600" dirty="0"/>
              <a:t>Gregory.Robert.Walters@gmail.com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870431BC-F532-4D80-B938-A724146A47A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84"/>
          <a:stretch/>
        </p:blipFill>
        <p:spPr>
          <a:xfrm>
            <a:off x="7704440" y="2134383"/>
            <a:ext cx="2900892" cy="3316391"/>
          </a:xfrm>
        </p:spPr>
      </p:pic>
    </p:spTree>
    <p:extLst>
      <p:ext uri="{BB962C8B-B14F-4D97-AF65-F5344CB8AC3E}">
        <p14:creationId xmlns:p14="http://schemas.microsoft.com/office/powerpoint/2010/main" val="84810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22BA1-F29A-44E7-BA7C-7EF3E8B6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Autism: The What, the How and the Not So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2312-ADBA-4F04-A7FF-8E9960A7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Autism(High, Medium, Low)?</a:t>
            </a:r>
          </a:p>
          <a:p>
            <a:r>
              <a:rPr lang="en-US" dirty="0"/>
              <a:t>Stories</a:t>
            </a:r>
          </a:p>
          <a:p>
            <a:r>
              <a:rPr lang="en-US" dirty="0"/>
              <a:t>Cyberbullying</a:t>
            </a:r>
          </a:p>
          <a:p>
            <a:r>
              <a:rPr lang="en-US" dirty="0"/>
              <a:t>Realities and Myths</a:t>
            </a:r>
          </a:p>
          <a:p>
            <a:r>
              <a:rPr lang="en-US" dirty="0"/>
              <a:t>Commandments</a:t>
            </a:r>
          </a:p>
          <a:p>
            <a:r>
              <a:rPr lang="en-US" dirty="0"/>
              <a:t>Q &amp;A</a:t>
            </a:r>
          </a:p>
        </p:txBody>
      </p:sp>
    </p:spTree>
    <p:extLst>
      <p:ext uri="{BB962C8B-B14F-4D97-AF65-F5344CB8AC3E}">
        <p14:creationId xmlns:p14="http://schemas.microsoft.com/office/powerpoint/2010/main" val="2528969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23F965-034E-4532-AE40-03B4050B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Autism?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A26672B-240B-4162-B62F-D24B0D0682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High Functioning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Medium Functioning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Low Functioning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5DFF3ED-CEFA-478D-8ADB-9CAB937D81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002" y="365125"/>
            <a:ext cx="1647825" cy="2238375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42042C3-12BE-45EC-900C-427B440A2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98" y="2794000"/>
            <a:ext cx="2695575" cy="16954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6BEABA3-7E82-4140-84DF-FD155F628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929" y="4679950"/>
            <a:ext cx="839512" cy="159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2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018C93-6095-4B44-A58A-6416F6A51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9D07F-A1A4-404B-807B-D1386669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dealt with someone with Autism and how did you deal with them?</a:t>
            </a:r>
          </a:p>
          <a:p>
            <a:r>
              <a:rPr lang="en-US" dirty="0"/>
              <a:t>Stories from presenters</a:t>
            </a:r>
          </a:p>
          <a:p>
            <a:pPr lvl="1"/>
            <a:r>
              <a:rPr lang="en-US" dirty="0"/>
              <a:t>Nuri</a:t>
            </a:r>
          </a:p>
          <a:p>
            <a:pPr lvl="1"/>
            <a:r>
              <a:rPr lang="en-US" dirty="0"/>
              <a:t>Tammy</a:t>
            </a:r>
          </a:p>
          <a:p>
            <a:pPr lvl="1"/>
            <a:r>
              <a:rPr lang="en-US" dirty="0"/>
              <a:t>Greg</a:t>
            </a:r>
          </a:p>
          <a:p>
            <a:pPr lvl="1"/>
            <a:r>
              <a:rPr lang="en-US" dirty="0"/>
              <a:t>Ian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0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7B5D-C16F-45B7-89FF-E9D019986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Cyberbullying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7369E-2579-478C-8C79-A8883027E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Michigan recently passed laws about cyber-bullying and it may change the face of social media and how people interact. What in Cyber-bullying should be stopped?</a:t>
            </a:r>
          </a:p>
        </p:txBody>
      </p:sp>
    </p:spTree>
    <p:extLst>
      <p:ext uri="{BB962C8B-B14F-4D97-AF65-F5344CB8AC3E}">
        <p14:creationId xmlns:p14="http://schemas.microsoft.com/office/powerpoint/2010/main" val="172666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9C94-0CD2-4357-A182-40A84DA9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Realities and Myths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EF659-A00B-4F67-8BA1-B36AFC926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Do people with Autism like:</a:t>
            </a:r>
          </a:p>
          <a:p>
            <a:r>
              <a:rPr lang="en-US" dirty="0"/>
              <a:t>To work?</a:t>
            </a:r>
          </a:p>
          <a:p>
            <a:r>
              <a:rPr lang="en-US" dirty="0"/>
              <a:t>To have a conversation?</a:t>
            </a:r>
          </a:p>
          <a:p>
            <a:r>
              <a:rPr lang="en-US" dirty="0"/>
              <a:t>Going to parties to meet strangers?</a:t>
            </a:r>
          </a:p>
          <a:p>
            <a:r>
              <a:rPr lang="en-US" dirty="0"/>
              <a:t>Lights?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Games?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CA65A3-96DC-4781-AF04-3EDC707DE4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Yes, love to stay busy</a:t>
            </a:r>
          </a:p>
          <a:p>
            <a:r>
              <a:rPr lang="en-US" dirty="0"/>
              <a:t>Yes</a:t>
            </a:r>
          </a:p>
          <a:p>
            <a:r>
              <a:rPr lang="en-US" dirty="0"/>
              <a:t>Yes, as long as it’s controlled, no sensory overload.</a:t>
            </a:r>
          </a:p>
          <a:p>
            <a:r>
              <a:rPr lang="en-US" dirty="0"/>
              <a:t>Most lights don’t induce seizures.  Bright lights depends on the person.</a:t>
            </a:r>
          </a:p>
          <a:p>
            <a:r>
              <a:rPr lang="en-US" dirty="0"/>
              <a:t>Be more specific.  I like role playing games(RPG’s) the most.</a:t>
            </a:r>
          </a:p>
        </p:txBody>
      </p:sp>
    </p:spTree>
    <p:extLst>
      <p:ext uri="{BB962C8B-B14F-4D97-AF65-F5344CB8AC3E}">
        <p14:creationId xmlns:p14="http://schemas.microsoft.com/office/powerpoint/2010/main" val="1058115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16E7-7AC0-4E09-A0BC-0741534FF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Realities and Myths(part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67C16-D51E-46F7-BB79-8C5F0A7EFA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Are people with Autism:</a:t>
            </a:r>
          </a:p>
          <a:p>
            <a:r>
              <a:rPr lang="en-US" dirty="0"/>
              <a:t>Efficient and productive workers?</a:t>
            </a:r>
          </a:p>
          <a:p>
            <a:r>
              <a:rPr lang="en-US" dirty="0"/>
              <a:t>Use less communication than others?</a:t>
            </a:r>
          </a:p>
          <a:p>
            <a:r>
              <a:rPr lang="en-US" dirty="0"/>
              <a:t>Is it safe to assume that because of their communication, to speak for them?</a:t>
            </a:r>
          </a:p>
          <a:p>
            <a:r>
              <a:rPr lang="en-US" dirty="0"/>
              <a:t>Able to work a customer service job?</a:t>
            </a:r>
          </a:p>
          <a:p>
            <a:r>
              <a:rPr lang="en-US" dirty="0"/>
              <a:t>Are people with Autism known for having seizures?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4DA8F-250F-4B73-82CB-EA5962C3B8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Yes</a:t>
            </a:r>
          </a:p>
          <a:p>
            <a:endParaRPr lang="en-US" dirty="0"/>
          </a:p>
          <a:p>
            <a:r>
              <a:rPr lang="en-US" dirty="0"/>
              <a:t>Depends on the person.</a:t>
            </a:r>
          </a:p>
          <a:p>
            <a:endParaRPr lang="en-US" dirty="0"/>
          </a:p>
          <a:p>
            <a:r>
              <a:rPr lang="en-US" dirty="0"/>
              <a:t>No.  Ask them first.</a:t>
            </a:r>
          </a:p>
          <a:p>
            <a:endParaRPr lang="en-US" dirty="0"/>
          </a:p>
          <a:p>
            <a:r>
              <a:rPr lang="en-US" dirty="0"/>
              <a:t>Yes.  May not even need a script. </a:t>
            </a:r>
          </a:p>
          <a:p>
            <a:r>
              <a:rPr lang="en-US" dirty="0"/>
              <a:t>Some do have seizures.</a:t>
            </a:r>
          </a:p>
        </p:txBody>
      </p:sp>
    </p:spTree>
    <p:extLst>
      <p:ext uri="{BB962C8B-B14F-4D97-AF65-F5344CB8AC3E}">
        <p14:creationId xmlns:p14="http://schemas.microsoft.com/office/powerpoint/2010/main" val="5962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7411</TotalTime>
  <Words>471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GM Global Sans Plain</vt:lpstr>
      <vt:lpstr>Tahoma</vt:lpstr>
      <vt:lpstr>Office Theme</vt:lpstr>
      <vt:lpstr>How to work with the Disabled:  Autism</vt:lpstr>
      <vt:lpstr>Presenter</vt:lpstr>
      <vt:lpstr>Presenter</vt:lpstr>
      <vt:lpstr>Autism: The What, the How and the Not So Much</vt:lpstr>
      <vt:lpstr>What is Autism?</vt:lpstr>
      <vt:lpstr>Stories</vt:lpstr>
      <vt:lpstr>Cyberbullying</vt:lpstr>
      <vt:lpstr>Realities and Myths</vt:lpstr>
      <vt:lpstr>Realities and Myths(part 2)</vt:lpstr>
      <vt:lpstr>People with Disabilities Statistics:    </vt:lpstr>
      <vt:lpstr>Commandments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work with the Disabled:  Autism</dc:title>
  <dc:creator>Ian Sterrett</dc:creator>
  <cp:lastModifiedBy>Ian Sterrett</cp:lastModifiedBy>
  <cp:revision>20</cp:revision>
  <dcterms:created xsi:type="dcterms:W3CDTF">2019-03-29T01:55:45Z</dcterms:created>
  <dcterms:modified xsi:type="dcterms:W3CDTF">2019-04-19T21:07:01Z</dcterms:modified>
</cp:coreProperties>
</file>