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2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3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2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3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7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3D28-9B05-4075-81CE-E3617F761D2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A3FA-BAE6-48B9-A4ED-2913FE4D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Hacking Your Writing and Editing Toolbox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Favre</a:t>
            </a:r>
          </a:p>
          <a:p>
            <a:r>
              <a:rPr lang="en-US" dirty="0" err="1" smtClean="0"/>
              <a:t>Penguicon</a:t>
            </a:r>
            <a:r>
              <a:rPr lang="en-US" dirty="0" smtClean="0"/>
              <a:t>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324600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</a:t>
            </a:r>
            <a:r>
              <a:rPr lang="en-US" dirty="0" err="1" smtClean="0"/>
              <a:t>Addon</a:t>
            </a:r>
            <a:r>
              <a:rPr lang="en-US" dirty="0" smtClean="0"/>
              <a:t> Basics</a:t>
            </a:r>
          </a:p>
          <a:p>
            <a:r>
              <a:rPr lang="en-US" dirty="0" smtClean="0"/>
              <a:t>Our Architecture</a:t>
            </a:r>
          </a:p>
          <a:p>
            <a:r>
              <a:rPr lang="en-US" dirty="0" smtClean="0"/>
              <a:t>Coding</a:t>
            </a:r>
          </a:p>
          <a:p>
            <a:r>
              <a:rPr lang="en-US" dirty="0" smtClean="0"/>
              <a:t>30 Second Dance Party with DJ Baby Groot (time permitting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Source: https</a:t>
            </a:r>
            <a:r>
              <a:rPr lang="en-US" dirty="0"/>
              <a:t>://github.com/scottfavre/RedLine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access to the document</a:t>
            </a:r>
          </a:p>
          <a:p>
            <a:r>
              <a:rPr lang="en-US" dirty="0" smtClean="0"/>
              <a:t>Full access to the ribbon</a:t>
            </a:r>
          </a:p>
          <a:p>
            <a:r>
              <a:rPr lang="en-US" dirty="0" smtClean="0"/>
              <a:t>Side panels and dialogs</a:t>
            </a:r>
          </a:p>
          <a:p>
            <a:r>
              <a:rPr lang="en-US" dirty="0" smtClean="0"/>
              <a:t>Document- and Application-level </a:t>
            </a:r>
            <a:r>
              <a:rPr lang="en-US" dirty="0" err="1" smtClean="0"/>
              <a:t>Addons</a:t>
            </a:r>
            <a:endParaRPr lang="en-US" dirty="0" smtClean="0"/>
          </a:p>
          <a:p>
            <a:r>
              <a:rPr lang="en-US" dirty="0" smtClean="0"/>
              <a:t>Magic</a:t>
            </a:r>
          </a:p>
          <a:p>
            <a:r>
              <a:rPr lang="en-US" dirty="0" smtClean="0"/>
              <a:t>Ponies (possibly)</a:t>
            </a:r>
          </a:p>
          <a:p>
            <a:r>
              <a:rPr lang="en-US" dirty="0" smtClean="0"/>
              <a:t>Rainbows (some assembly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2013 (Professional or better, because MS sucks)</a:t>
            </a:r>
          </a:p>
          <a:p>
            <a:pPr lvl="1"/>
            <a:r>
              <a:rPr lang="en-US" dirty="0" smtClean="0"/>
              <a:t>Select “MS Office Developer Tools” during setup</a:t>
            </a:r>
          </a:p>
          <a:p>
            <a:r>
              <a:rPr lang="en-US" dirty="0" smtClean="0"/>
              <a:t>Word 2010 (2013 works, but has a different version of the SDK)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adverbs</a:t>
            </a:r>
          </a:p>
          <a:p>
            <a:r>
              <a:rPr lang="en-US" dirty="0" smtClean="0"/>
              <a:t>Search for “crutch” words such as: started, began, saw, thought, etc. </a:t>
            </a:r>
          </a:p>
          <a:p>
            <a:r>
              <a:rPr lang="en-US" dirty="0" smtClean="0"/>
              <a:t>Move between flagged words (next/</a:t>
            </a:r>
            <a:r>
              <a:rPr lang="en-US" dirty="0" err="1" smtClean="0"/>
              <a:t>prev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Flagged words are sorted by position in the document (so that review only takes one pass)</a:t>
            </a:r>
          </a:p>
        </p:txBody>
      </p:sp>
    </p:spTree>
    <p:extLst>
      <p:ext uri="{BB962C8B-B14F-4D97-AF65-F5344CB8AC3E}">
        <p14:creationId xmlns:p14="http://schemas.microsoft.com/office/powerpoint/2010/main" val="79488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Curated list of crutch words:</a:t>
            </a:r>
          </a:p>
          <a:p>
            <a:pPr lvl="1"/>
            <a:r>
              <a:rPr lang="en-US" dirty="0" smtClean="0"/>
              <a:t>Add directly from document context menu</a:t>
            </a:r>
          </a:p>
          <a:p>
            <a:pPr lvl="1"/>
            <a:r>
              <a:rPr lang="en-US" dirty="0" smtClean="0"/>
              <a:t>Remove from crutch list</a:t>
            </a:r>
          </a:p>
          <a:p>
            <a:pPr lvl="1"/>
            <a:r>
              <a:rPr lang="en-US" dirty="0" smtClean="0"/>
              <a:t>Per-author lists</a:t>
            </a:r>
          </a:p>
          <a:p>
            <a:r>
              <a:rPr lang="en-US" dirty="0" smtClean="0"/>
              <a:t>Homonym search (there are a lot more than you think!)</a:t>
            </a:r>
          </a:p>
          <a:p>
            <a:r>
              <a:rPr lang="en-US" dirty="0" smtClean="0"/>
              <a:t>Proper noun spell check (for Fantasy/</a:t>
            </a:r>
            <a:r>
              <a:rPr lang="en-US" dirty="0" err="1" smtClean="0"/>
              <a:t>SciFi</a:t>
            </a:r>
            <a:r>
              <a:rPr lang="en-US" dirty="0" smtClean="0"/>
              <a:t>)</a:t>
            </a:r>
          </a:p>
          <a:p>
            <a:r>
              <a:rPr lang="en-US" smtClean="0"/>
              <a:t>Stats gathering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9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56" y="1295400"/>
            <a:ext cx="8791978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Addon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41" y="1667692"/>
            <a:ext cx="6470917" cy="4390979"/>
          </a:xfrm>
        </p:spPr>
      </p:pic>
    </p:spTree>
    <p:extLst>
      <p:ext uri="{BB962C8B-B14F-4D97-AF65-F5344CB8AC3E}">
        <p14:creationId xmlns:p14="http://schemas.microsoft.com/office/powerpoint/2010/main" val="18733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1100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test, cry, drin</a:t>
            </a:r>
            <a:r>
              <a:rPr lang="en-US" sz="1100" dirty="0">
                <a:latin typeface="Comic Sans MS" panose="030F0702030302020204" pitchFamily="66" charset="0"/>
                <a:cs typeface="Consolas" panose="020B0609020204030204" pitchFamily="49" charset="0"/>
              </a:rPr>
              <a:t>k</a:t>
            </a:r>
            <a:endParaRPr lang="en-US" sz="1100" dirty="0" smtClean="0">
              <a:latin typeface="Comic Sans MS" panose="030F0702030302020204" pitchFamily="66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code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endParaRPr lang="en-US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-9907"/>
            <a:ext cx="7696200" cy="6882643"/>
          </a:xfrm>
        </p:spPr>
      </p:pic>
      <p:sp>
        <p:nvSpPr>
          <p:cNvPr id="11" name="Rectangle 10"/>
          <p:cNvSpPr/>
          <p:nvPr/>
        </p:nvSpPr>
        <p:spPr>
          <a:xfrm>
            <a:off x="0" y="381000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DANCE PARTY!</a:t>
            </a:r>
            <a:endParaRPr lang="en-US" sz="115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https://</a:t>
            </a:r>
            <a:r>
              <a:rPr lang="en-US" sz="3600" dirty="0" smtClean="0"/>
              <a:t>github.com/scottfavre/RedLine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15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737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Hacking Your Writing and Editing Toolbox</vt:lpstr>
      <vt:lpstr>Boring Overview</vt:lpstr>
      <vt:lpstr>What can we do?</vt:lpstr>
      <vt:lpstr>Prereqs</vt:lpstr>
      <vt:lpstr>Requirements</vt:lpstr>
      <vt:lpstr>Out of Scope</vt:lpstr>
      <vt:lpstr>Addon Architecture</vt:lpstr>
      <vt:lpstr>Code!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Your Writing and Editing Toolbox</dc:title>
  <dc:creator>Scott</dc:creator>
  <cp:lastModifiedBy>Penguicon</cp:lastModifiedBy>
  <cp:revision>15</cp:revision>
  <dcterms:created xsi:type="dcterms:W3CDTF">2015-04-18T00:34:32Z</dcterms:created>
  <dcterms:modified xsi:type="dcterms:W3CDTF">2015-04-22T00:49:14Z</dcterms:modified>
</cp:coreProperties>
</file>