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9" r:id="rId3"/>
    <p:sldId id="257" r:id="rId4"/>
    <p:sldId id="260" r:id="rId5"/>
    <p:sldId id="262" r:id="rId6"/>
    <p:sldId id="258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8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/>
    <p:restoredTop sz="70398"/>
  </p:normalViewPr>
  <p:slideViewPr>
    <p:cSldViewPr>
      <p:cViewPr varScale="1">
        <p:scale>
          <a:sx n="87" d="100"/>
          <a:sy n="87" d="100"/>
        </p:scale>
        <p:origin x="125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170BB-2387-7B4F-8540-7490E14F7D48}" type="datetimeFigureOut">
              <a:rPr lang="en-US" smtClean="0"/>
              <a:t>4/26/16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8570C-7D82-9246-85C0-C958A7469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5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Linksys WRT54GL, the Linux-running variant of the popular line of Broadcom-based consumer routers</a:t>
            </a:r>
          </a:p>
          <a:p>
            <a:r>
              <a:rPr lang="en-US" baseline="0" dirty="0" smtClean="0"/>
              <a:t>Linksys released source in July 2003 and the scene grew out of that</a:t>
            </a:r>
          </a:p>
          <a:p>
            <a:r>
              <a:rPr lang="en-US" baseline="0" dirty="0" err="1" smtClean="0"/>
              <a:t>Sveasoft</a:t>
            </a:r>
            <a:endParaRPr lang="en-US" baseline="0" dirty="0" smtClean="0"/>
          </a:p>
          <a:p>
            <a:r>
              <a:rPr lang="en-US" baseline="0" dirty="0" err="1" smtClean="0"/>
              <a:t>OpenWRT</a:t>
            </a:r>
            <a:endParaRPr lang="en-US" baseline="0" dirty="0" smtClean="0"/>
          </a:p>
          <a:p>
            <a:r>
              <a:rPr lang="en-US" baseline="0" dirty="0" smtClean="0"/>
              <a:t>DD-WRT</a:t>
            </a:r>
          </a:p>
          <a:p>
            <a:r>
              <a:rPr lang="en-US" baseline="0" dirty="0" smtClean="0"/>
              <a:t>Tomato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8570C-7D82-9246-85C0-C958A74693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9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8570C-7D82-9246-85C0-C958A74693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9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5913-4BBF-4955-82D8-E60C16FF77C1}" type="datetimeFigureOut">
              <a:rPr lang="en-US" smtClean="0"/>
              <a:t>4/25/16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6C63D-9B06-4F07-977E-1F0FD7367C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5913-4BBF-4955-82D8-E60C16FF77C1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C63D-9B06-4F07-977E-1F0FD7367C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5913-4BBF-4955-82D8-E60C16FF77C1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C63D-9B06-4F07-977E-1F0FD7367C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5913-4BBF-4955-82D8-E60C16FF77C1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C63D-9B06-4F07-977E-1F0FD7367C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5913-4BBF-4955-82D8-E60C16FF77C1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C63D-9B06-4F07-977E-1F0FD7367C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5913-4BBF-4955-82D8-E60C16FF77C1}" type="datetimeFigureOut">
              <a:rPr lang="en-US" smtClean="0"/>
              <a:t>4/25/16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C63D-9B06-4F07-977E-1F0FD7367C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5913-4BBF-4955-82D8-E60C16FF77C1}" type="datetimeFigureOut">
              <a:rPr lang="en-US" smtClean="0"/>
              <a:t>4/25/16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C63D-9B06-4F07-977E-1F0FD7367CC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5913-4BBF-4955-82D8-E60C16FF77C1}" type="datetimeFigureOut">
              <a:rPr lang="en-US" smtClean="0"/>
              <a:t>4/25/16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C63D-9B06-4F07-977E-1F0FD7367C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5913-4BBF-4955-82D8-E60C16FF77C1}" type="datetimeFigureOut">
              <a:rPr lang="en-US" smtClean="0"/>
              <a:t>4/25/16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C63D-9B06-4F07-977E-1F0FD7367C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5913-4BBF-4955-82D8-E60C16FF77C1}" type="datetimeFigureOut">
              <a:rPr lang="en-US" smtClean="0"/>
              <a:t>4/25/16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C63D-9B06-4F07-977E-1F0FD7367C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5913-4BBF-4955-82D8-E60C16FF77C1}" type="datetimeFigureOut">
              <a:rPr lang="en-US" smtClean="0"/>
              <a:t>4/25/16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C63D-9B06-4F07-977E-1F0FD7367C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45545913-4BBF-4955-82D8-E60C16FF77C1}" type="datetimeFigureOut">
              <a:rPr lang="en-US" smtClean="0"/>
              <a:t>4/25/16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336C63D-9B06-4F07-977E-1F0FD7367CC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d-wrt.com/wiki/index.php/Supported_Device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BUILD (or boost)</a:t>
            </a:r>
            <a:br>
              <a:rPr lang="en-US" dirty="0" smtClean="0"/>
            </a:br>
            <a:r>
              <a:rPr lang="en-US" dirty="0" smtClean="0"/>
              <a:t>YOUR OWN ROUTER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With Tomato, DD-WRT, or </a:t>
            </a:r>
            <a:r>
              <a:rPr lang="en-US" dirty="0" err="1" smtClean="0"/>
              <a:t>pfSense</a:t>
            </a:r>
            <a:endParaRPr lang="en-US" dirty="0" smtClean="0"/>
          </a:p>
          <a:p>
            <a:r>
              <a:rPr lang="en-US" dirty="0" smtClean="0"/>
              <a:t>Steven </a:t>
            </a:r>
            <a:r>
              <a:rPr lang="en-US" dirty="0" err="1" smtClean="0"/>
              <a:t>Ostrowski</a:t>
            </a:r>
            <a:r>
              <a:rPr lang="en-US" dirty="0" smtClean="0"/>
              <a:t> &amp; Britain Woodman</a:t>
            </a:r>
            <a:br>
              <a:rPr lang="en-US" dirty="0" smtClean="0"/>
            </a:br>
            <a:r>
              <a:rPr lang="en-US" dirty="0" err="1" smtClean="0"/>
              <a:t>Penguicon</a:t>
            </a:r>
            <a:r>
              <a:rPr lang="en-US" dirty="0" smtClean="0"/>
              <a:t>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1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tps://upload.wikimedia.org/wikipedia/commons/d/da/Linksys_WRT54G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6800"/>
            <a:ext cx="11988800" cy="89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981200"/>
            <a:ext cx="4921329" cy="776423"/>
          </a:xfrm>
        </p:spPr>
        <p:txBody>
          <a:bodyPr/>
          <a:lstStyle/>
          <a:p>
            <a:r>
              <a:rPr lang="en-US" dirty="0" smtClean="0"/>
              <a:t>Alternative firmware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7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7315200" cy="5652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Picking a Compatible Router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315200" cy="3539527"/>
          </a:xfrm>
        </p:spPr>
        <p:txBody>
          <a:bodyPr/>
          <a:lstStyle/>
          <a:p>
            <a:r>
              <a:rPr lang="en-US" dirty="0" smtClean="0"/>
              <a:t>Factors to consider</a:t>
            </a:r>
          </a:p>
          <a:p>
            <a:pPr lvl="1"/>
            <a:r>
              <a:rPr lang="en-US" dirty="0" smtClean="0"/>
              <a:t>Wireless Technology (B/G/N/AC, 2.4GHz or 5 GHz, etc.)</a:t>
            </a:r>
          </a:p>
          <a:p>
            <a:pPr lvl="1"/>
            <a:r>
              <a:rPr lang="en-US" dirty="0" smtClean="0"/>
              <a:t>CPU</a:t>
            </a:r>
          </a:p>
          <a:p>
            <a:pPr lvl="1"/>
            <a:r>
              <a:rPr lang="en-US" dirty="0" smtClean="0"/>
              <a:t>RAM</a:t>
            </a:r>
          </a:p>
          <a:p>
            <a:pPr lvl="1"/>
            <a:r>
              <a:rPr lang="en-US" dirty="0" smtClean="0"/>
              <a:t>Port connection speeds (10/100/1000)</a:t>
            </a:r>
          </a:p>
          <a:p>
            <a:r>
              <a:rPr lang="en-US" dirty="0" smtClean="0"/>
              <a:t>For DD-WRT</a:t>
            </a:r>
          </a:p>
          <a:p>
            <a:pPr lvl="1"/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www.dd-wrt.com/wiki/index.php/Supported_Devices</a:t>
            </a:r>
            <a:endParaRPr lang="en-US" dirty="0"/>
          </a:p>
          <a:p>
            <a:r>
              <a:rPr lang="en-US" dirty="0" smtClean="0"/>
              <a:t>For Tomato:</a:t>
            </a:r>
            <a:endParaRPr lang="en-US" dirty="0"/>
          </a:p>
          <a:p>
            <a:pPr lvl="1"/>
            <a:r>
              <a:rPr lang="en-US" dirty="0" smtClean="0"/>
              <a:t>Find a router you want and google it i.e. “Linksys e2000 Tomato”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863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7315200" cy="5652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Picking a Compatible Router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315200" cy="3539527"/>
          </a:xfrm>
        </p:spPr>
        <p:txBody>
          <a:bodyPr/>
          <a:lstStyle/>
          <a:p>
            <a:r>
              <a:rPr lang="en-US" dirty="0" smtClean="0"/>
              <a:t>Manufacturer-specific Support Sites</a:t>
            </a:r>
          </a:p>
          <a:p>
            <a:pPr lvl="1"/>
            <a:r>
              <a:rPr lang="en-US" dirty="0" smtClean="0"/>
              <a:t>Linksys: </a:t>
            </a:r>
            <a:r>
              <a:rPr lang="en-US" dirty="0" err="1" smtClean="0"/>
              <a:t>linksysinfo.org</a:t>
            </a:r>
            <a:endParaRPr lang="en-US" dirty="0" smtClean="0"/>
          </a:p>
          <a:p>
            <a:pPr lvl="1"/>
            <a:r>
              <a:rPr lang="en-US" dirty="0" err="1" smtClean="0"/>
              <a:t>Netgear</a:t>
            </a:r>
            <a:r>
              <a:rPr lang="en-US" dirty="0" smtClean="0"/>
              <a:t>: </a:t>
            </a:r>
            <a:r>
              <a:rPr lang="en-US" dirty="0" err="1" smtClean="0"/>
              <a:t>myopenrouter.com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58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tps://upload.wikimedia.org/wikipedia/commons/5/5a/HomebuiltP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01225" cy="735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" y="-7374"/>
            <a:ext cx="9801225" cy="7328719"/>
          </a:xfrm>
          <a:prstGeom prst="rect">
            <a:avLst/>
          </a:prstGeom>
          <a:solidFill>
            <a:srgbClr val="838D9B">
              <a:alpha val="9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762001"/>
            <a:ext cx="7315200" cy="83819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Converting Existing Hardware (aka turning an old PC into an awesome router)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383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1"/>
            <a:ext cx="7315200" cy="83819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Converting Existing Hardware (aka turning an old PC into an awesome router)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1"/>
            <a:ext cx="7315200" cy="4480560"/>
          </a:xfrm>
        </p:spPr>
        <p:txBody>
          <a:bodyPr/>
          <a:lstStyle/>
          <a:p>
            <a:r>
              <a:rPr lang="en-US" dirty="0" smtClean="0"/>
              <a:t>Any x86 computer can be used, many software packages exist</a:t>
            </a:r>
          </a:p>
          <a:p>
            <a:pPr lvl="1"/>
            <a:r>
              <a:rPr lang="en-US" dirty="0" err="1" smtClean="0"/>
              <a:t>PfSense</a:t>
            </a:r>
            <a:endParaRPr lang="en-US" dirty="0" smtClean="0"/>
          </a:p>
          <a:p>
            <a:pPr lvl="1"/>
            <a:r>
              <a:rPr lang="en-US" dirty="0" err="1" smtClean="0"/>
              <a:t>Smoothwall</a:t>
            </a:r>
            <a:endParaRPr lang="en-US" dirty="0" smtClean="0"/>
          </a:p>
          <a:p>
            <a:r>
              <a:rPr lang="en-US" dirty="0" smtClean="0"/>
              <a:t>Recommend reading the software provider’s website for recommendations</a:t>
            </a:r>
          </a:p>
          <a:p>
            <a:r>
              <a:rPr lang="en-US" dirty="0" smtClean="0"/>
              <a:t>Server / Enterprise Grade NIC’s are a good addition, both PCI and PCI-E are available</a:t>
            </a:r>
          </a:p>
          <a:p>
            <a:pPr lvl="1"/>
            <a:r>
              <a:rPr lang="en-US" dirty="0" err="1" smtClean="0"/>
              <a:t>PfSense</a:t>
            </a:r>
            <a:r>
              <a:rPr lang="en-US" dirty="0" smtClean="0"/>
              <a:t> Recommends Intel NIC’s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37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stuff you might like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OpenVPN</a:t>
            </a:r>
            <a:endParaRPr lang="en-US" dirty="0" smtClean="0"/>
          </a:p>
          <a:p>
            <a:pPr lvl="1"/>
            <a:r>
              <a:rPr lang="en-US" dirty="0" smtClean="0"/>
              <a:t>Protect yourself in public</a:t>
            </a:r>
          </a:p>
          <a:p>
            <a:r>
              <a:rPr lang="en-US" dirty="0" err="1" smtClean="0"/>
              <a:t>OpenDNS</a:t>
            </a:r>
            <a:r>
              <a:rPr lang="en-US" dirty="0" smtClean="0"/>
              <a:t> Family Shield</a:t>
            </a:r>
          </a:p>
          <a:p>
            <a:pPr lvl="1"/>
            <a:r>
              <a:rPr lang="en-US" dirty="0" smtClean="0"/>
              <a:t>Very simple family protection, if you’re into that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1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1554</TotalTime>
  <Words>207</Words>
  <Application>Microsoft Macintosh PowerPoint</Application>
  <PresentationFormat>On-screen Show (4:3)</PresentationFormat>
  <Paragraphs>39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Wingdings</vt:lpstr>
      <vt:lpstr>Arial</vt:lpstr>
      <vt:lpstr>Perspective</vt:lpstr>
      <vt:lpstr>BUILD (or boost) YOUR OWN ROUTER</vt:lpstr>
      <vt:lpstr>Alternative firmware</vt:lpstr>
      <vt:lpstr>Picking a Compatible Router</vt:lpstr>
      <vt:lpstr>Picking a Compatible Router</vt:lpstr>
      <vt:lpstr>Converting Existing Hardware (aka turning an old PC into an awesome router)</vt:lpstr>
      <vt:lpstr>Converting Existing Hardware (aka turning an old PC into an awesome router)</vt:lpstr>
      <vt:lpstr>Some stuff you might like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Ostrowski</dc:creator>
  <cp:lastModifiedBy>Microsoft Office User</cp:lastModifiedBy>
  <cp:revision>15</cp:revision>
  <dcterms:created xsi:type="dcterms:W3CDTF">2016-04-25T22:19:06Z</dcterms:created>
  <dcterms:modified xsi:type="dcterms:W3CDTF">2016-04-27T02:50:24Z</dcterms:modified>
</cp:coreProperties>
</file>