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4" r:id="rId4"/>
    <p:sldId id="265" r:id="rId5"/>
    <p:sldId id="296" r:id="rId6"/>
    <p:sldId id="263" r:id="rId7"/>
    <p:sldId id="267" r:id="rId8"/>
    <p:sldId id="302" r:id="rId9"/>
    <p:sldId id="303" r:id="rId10"/>
    <p:sldId id="266" r:id="rId11"/>
    <p:sldId id="268" r:id="rId12"/>
    <p:sldId id="269" r:id="rId13"/>
    <p:sldId id="270" r:id="rId14"/>
    <p:sldId id="272" r:id="rId15"/>
    <p:sldId id="278" r:id="rId16"/>
    <p:sldId id="271" r:id="rId17"/>
    <p:sldId id="304" r:id="rId18"/>
    <p:sldId id="279" r:id="rId19"/>
    <p:sldId id="301" r:id="rId20"/>
    <p:sldId id="274" r:id="rId21"/>
    <p:sldId id="308" r:id="rId22"/>
    <p:sldId id="273" r:id="rId23"/>
    <p:sldId id="300" r:id="rId24"/>
    <p:sldId id="307" r:id="rId25"/>
    <p:sldId id="275" r:id="rId26"/>
    <p:sldId id="276" r:id="rId27"/>
    <p:sldId id="282" r:id="rId28"/>
    <p:sldId id="283" r:id="rId29"/>
    <p:sldId id="285" r:id="rId30"/>
    <p:sldId id="286" r:id="rId31"/>
    <p:sldId id="288" r:id="rId32"/>
    <p:sldId id="289" r:id="rId33"/>
    <p:sldId id="290" r:id="rId34"/>
    <p:sldId id="292" r:id="rId35"/>
    <p:sldId id="291" r:id="rId36"/>
    <p:sldId id="293" r:id="rId37"/>
    <p:sldId id="294" r:id="rId38"/>
    <p:sldId id="306" r:id="rId39"/>
    <p:sldId id="295" r:id="rId40"/>
    <p:sldId id="298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99695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4371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A63A-85E9-4C09-84B1-6F11B8A2D08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3768" y="4365104"/>
            <a:ext cx="6228184" cy="147002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Futura Md BT" pitchFamily="34" charset="0"/>
              </a:rPr>
              <a:t>Beauty Basics 101: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39544" y="5589240"/>
            <a:ext cx="2872408" cy="792088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Futura Md BT" pitchFamily="34" charset="0"/>
              </a:rPr>
              <a:t>What the hell is all this s**t?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Eyes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“Common” Eye Looks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One Color 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Two Color Transition (I totally made this up as a name for what I do most often!)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Smokey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Halo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Cut Crease</a:t>
            </a:r>
          </a:p>
          <a:p>
            <a:pPr lvl="1"/>
            <a:endParaRPr lang="en-US" sz="20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Eyes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Smokey</a:t>
            </a:r>
          </a:p>
          <a:p>
            <a:pPr marL="0" indent="0">
              <a:buNone/>
            </a:pPr>
            <a:endParaRPr lang="en-US" sz="2800" dirty="0" smtClean="0">
              <a:latin typeface="Futura Md BT" pitchFamily="34" charset="0"/>
            </a:endParaRPr>
          </a:p>
          <a:p>
            <a:pPr lvl="1"/>
            <a:endParaRPr lang="en-US" sz="20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3074" name="Picture 2" descr="C:\Users\afreiny\Desktop\Beauty Basics Presentation\smok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76611"/>
            <a:ext cx="5715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Eyes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Halo</a:t>
            </a:r>
          </a:p>
          <a:p>
            <a:pPr marL="0" indent="0">
              <a:buNone/>
            </a:pPr>
            <a:endParaRPr lang="en-US" sz="2800" dirty="0" smtClean="0">
              <a:latin typeface="Futura Md BT" pitchFamily="34" charset="0"/>
            </a:endParaRPr>
          </a:p>
          <a:p>
            <a:pPr lvl="1"/>
            <a:endParaRPr lang="en-US" sz="20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4098" name="Picture 2" descr="C:\Users\afreiny\Desktop\Beauty Basics Presentation\halo e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55" y="2058857"/>
            <a:ext cx="4407445" cy="43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Eyes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Cut Crease</a:t>
            </a:r>
          </a:p>
          <a:p>
            <a:pPr marL="0" indent="0">
              <a:buNone/>
            </a:pPr>
            <a:endParaRPr lang="en-US" sz="2800" dirty="0" smtClean="0">
              <a:latin typeface="Futura Md BT" pitchFamily="34" charset="0"/>
            </a:endParaRPr>
          </a:p>
          <a:p>
            <a:pPr lvl="1"/>
            <a:endParaRPr lang="en-US" sz="20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5123" name="Picture 3" descr="C:\Users\afreiny\Desktop\Beauty Basics Presentation\cutcr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82" y="2520280"/>
            <a:ext cx="712011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Eyes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Mascara</a:t>
            </a:r>
          </a:p>
          <a:p>
            <a:r>
              <a:rPr lang="en-US" sz="2800" dirty="0" smtClean="0">
                <a:latin typeface="Futura Md BT" pitchFamily="34" charset="0"/>
              </a:rPr>
              <a:t>False Lashes – YIKES!</a:t>
            </a:r>
          </a:p>
          <a:p>
            <a:pPr marL="0" indent="0">
              <a:buNone/>
            </a:pPr>
            <a:endParaRPr lang="en-US" sz="2800" dirty="0" smtClean="0">
              <a:latin typeface="Futura Md BT" pitchFamily="34" charset="0"/>
            </a:endParaRPr>
          </a:p>
          <a:p>
            <a:pPr lvl="1"/>
            <a:endParaRPr lang="en-US" sz="20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8194" name="Picture 2" descr="C:\Users\afreiny\Desktop\Beauty Basics Presentation\How-To-Apply-False-Eyelash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75" y="2701605"/>
            <a:ext cx="5940132" cy="38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freiny\Desktop\Beauty Basics Presentation\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16" y="2170266"/>
            <a:ext cx="2469252" cy="16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6149" name="Picture 5" descr="C:\Users\afreiny\Desktop\Beauty Basics Presentation\BC_BYYRF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19" y="4297331"/>
            <a:ext cx="2357846" cy="23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freiny\Desktop\Beauty Basics Presentation\zoom_a9b78818f29822ca166584bb94f2d4288e5c80d0_1493182207_KVD_Lock_It_Edge_Foundation_Brush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84" y="4200109"/>
            <a:ext cx="2469252" cy="246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freiny\Desktop\Beauty Basics Presentation\22744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38" y="4219100"/>
            <a:ext cx="2447489" cy="24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9"/>
          <p:cNvSpPr txBox="1">
            <a:spLocks/>
          </p:cNvSpPr>
          <p:nvPr/>
        </p:nvSpPr>
        <p:spPr>
          <a:xfrm>
            <a:off x="2203338" y="1412776"/>
            <a:ext cx="62030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Futura Md BT" pitchFamily="34" charset="0"/>
              </a:rPr>
              <a:t>Foundation 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Brush Application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Sponge Application </a:t>
            </a:r>
          </a:p>
          <a:p>
            <a:pPr lvl="2"/>
            <a:r>
              <a:rPr lang="en-US" sz="2000" dirty="0">
                <a:latin typeface="Futura Md BT" pitchFamily="34" charset="0"/>
              </a:rPr>
              <a:t>D</a:t>
            </a:r>
            <a:r>
              <a:rPr lang="en-US" sz="2000" dirty="0" smtClean="0">
                <a:latin typeface="Futura Md BT" pitchFamily="34" charset="0"/>
              </a:rPr>
              <a:t>ampen that sucker!</a:t>
            </a:r>
            <a:endParaRPr lang="en-US" dirty="0" smtClean="0">
              <a:latin typeface="Futura Md BT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 smtClean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Concealer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To brighten skin or conceal imperfections</a:t>
            </a:r>
          </a:p>
          <a:p>
            <a:r>
              <a:rPr lang="en-US" sz="2800" dirty="0" smtClean="0">
                <a:latin typeface="Futura Md BT" pitchFamily="34" charset="0"/>
              </a:rPr>
              <a:t>Powder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Setting and Baking(?!)</a:t>
            </a:r>
          </a:p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10242" name="Picture 2" descr="C:\Users\afreiny\Desktop\Beauty Basics Presentation\buzzfeed b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6651008" cy="44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utura Md BT" pitchFamily="34" charset="0"/>
              </a:rPr>
              <a:t>Bronzer</a:t>
            </a:r>
          </a:p>
          <a:p>
            <a:r>
              <a:rPr lang="en-US" sz="2800" dirty="0" smtClean="0">
                <a:latin typeface="Futura Md BT" pitchFamily="34" charset="0"/>
              </a:rPr>
              <a:t>Blush</a:t>
            </a:r>
          </a:p>
          <a:p>
            <a:r>
              <a:rPr lang="en-US" sz="2800" dirty="0" smtClean="0">
                <a:latin typeface="Futura Md BT" pitchFamily="34" charset="0"/>
              </a:rPr>
              <a:t>Contour</a:t>
            </a:r>
          </a:p>
          <a:p>
            <a:r>
              <a:rPr lang="en-US" sz="2800" dirty="0" smtClean="0">
                <a:latin typeface="Futura Md BT" pitchFamily="34" charset="0"/>
              </a:rPr>
              <a:t>Highlighter</a:t>
            </a:r>
            <a:endParaRPr lang="en-US" sz="2800" dirty="0">
              <a:latin typeface="Futura Md BT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6147" name="Picture 3" descr="C:\Users\afreiny\Desktop\Beauty Basics Presentation\Contour Bo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632848" cy="42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Workshop Overview 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Futura Md BT" pitchFamily="34" charset="0"/>
            </a:endParaRPr>
          </a:p>
          <a:p>
            <a:r>
              <a:rPr lang="en-US" sz="2800" dirty="0" smtClean="0">
                <a:latin typeface="Futura Md BT" pitchFamily="34" charset="0"/>
              </a:rPr>
              <a:t>Presenter Intro</a:t>
            </a:r>
          </a:p>
          <a:p>
            <a:r>
              <a:rPr lang="en-US" sz="2800" dirty="0" smtClean="0">
                <a:latin typeface="Futura Md BT" pitchFamily="34" charset="0"/>
              </a:rPr>
              <a:t>Rules Rant</a:t>
            </a:r>
          </a:p>
          <a:p>
            <a:r>
              <a:rPr lang="en-US" sz="2800" dirty="0" smtClean="0">
                <a:latin typeface="Futura Md BT" pitchFamily="34" charset="0"/>
              </a:rPr>
              <a:t>Full Face Review</a:t>
            </a:r>
          </a:p>
          <a:p>
            <a:r>
              <a:rPr lang="en-US" sz="2800" dirty="0" smtClean="0">
                <a:latin typeface="Futura Md BT" pitchFamily="34" charset="0"/>
              </a:rPr>
              <a:t>Drugstore vs High End vs Luxury Products</a:t>
            </a:r>
          </a:p>
          <a:p>
            <a:r>
              <a:rPr lang="en-US" sz="2800" dirty="0" smtClean="0">
                <a:latin typeface="Futura Md BT" pitchFamily="34" charset="0"/>
              </a:rPr>
              <a:t>Recommendations and Favorite Products</a:t>
            </a:r>
          </a:p>
          <a:p>
            <a:r>
              <a:rPr lang="en-US" sz="2800" dirty="0">
                <a:latin typeface="Futura Md BT" pitchFamily="34" charset="0"/>
              </a:rPr>
              <a:t>Terms Not Appearing In This </a:t>
            </a:r>
            <a:r>
              <a:rPr lang="en-US" sz="2800" dirty="0" smtClean="0">
                <a:latin typeface="Futura Md BT" pitchFamily="34" charset="0"/>
              </a:rPr>
              <a:t>Film</a:t>
            </a:r>
          </a:p>
          <a:p>
            <a:r>
              <a:rPr lang="en-US" sz="2800" dirty="0" smtClean="0">
                <a:latin typeface="Futura Md BT" pitchFamily="34" charset="0"/>
              </a:rPr>
              <a:t>What else…..?</a:t>
            </a:r>
          </a:p>
          <a:p>
            <a:endParaRPr lang="en-US" sz="2800" dirty="0">
              <a:latin typeface="Futura Md BT" pitchFamily="34" charset="0"/>
            </a:endParaRPr>
          </a:p>
          <a:p>
            <a:endParaRPr lang="en-US" sz="2800" dirty="0" smtClean="0">
              <a:latin typeface="Futura Md BT" pitchFamily="34" charset="0"/>
            </a:endParaRPr>
          </a:p>
          <a:p>
            <a:endParaRPr lang="en-US" sz="2800" dirty="0">
              <a:latin typeface="Futura Md BT" pitchFamily="34" charset="0"/>
            </a:endParaRPr>
          </a:p>
          <a:p>
            <a:endParaRPr lang="en-US" sz="2800" dirty="0" smtClean="0">
              <a:latin typeface="Futura Md BT" pitchFamily="34" charset="0"/>
            </a:endParaRPr>
          </a:p>
          <a:p>
            <a:endParaRPr lang="en-US" sz="2800" dirty="0" smtClean="0">
              <a:latin typeface="Futura Md BT" pitchFamily="34" charset="0"/>
            </a:endParaRPr>
          </a:p>
          <a:p>
            <a:endParaRPr lang="en-US" sz="2400" dirty="0" smtClean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7171" name="Picture 3" descr="C:\Users\afreiny\Desktop\Beauty Basics Presentation\contour 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7"/>
            <a:ext cx="5904656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2064271" y="-243408"/>
            <a:ext cx="7067128" cy="1143000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afreiny\Desktop\Beauty Basics Presentation\Brittany_Bear_Brushes_Front_5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2944697" cy="2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freiny\Desktop\Beauty Basics Presentation\s-l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312368" cy="27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9222" name="Picture 6" descr="C:\Users\afreiny\Desktop\Beauty Basics Presentation\41iNYbGTa7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23" y="3717032"/>
            <a:ext cx="2885306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1026" name="Picture 2" descr="C:\Users\afreiny\Desktop\Beauty Basics Presentation\05-highlighter-lede.w710.h4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058"/>
            <a:ext cx="51149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freiny\Desktop\Beauty Basics Presentation\how-to-apply-bronz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57606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2050" name="Picture 2" descr="C:\Users\afreiny\Desktop\Beauty Basics Presentation\how-to-use-highlight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4207987" cy="23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freiny\Desktop\Beauty Basics Presentation\082316-holographic-highlighters-l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4" y="3789040"/>
            <a:ext cx="44788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freiny\Desktop\Beauty Basics Presentation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17" y="1824670"/>
            <a:ext cx="4190226" cy="322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Foundation/Skin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8194" name="Picture 2" descr="C:\Users\afreiny\Desktop\Beauty Basics Presentation\41K+zoHdwPL._AC_UL320_SR214,32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6045"/>
            <a:ext cx="2038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freiny\Desktop\Beauty Basics Presentation\tb_blog_best_elf_makeup_brushes_06_r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14" y="2276872"/>
            <a:ext cx="5150649" cy="4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Brows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836712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Pomade</a:t>
            </a:r>
          </a:p>
          <a:p>
            <a:r>
              <a:rPr lang="en-US" sz="2800" dirty="0" smtClean="0">
                <a:latin typeface="Futura Md BT" pitchFamily="34" charset="0"/>
              </a:rPr>
              <a:t>Gel</a:t>
            </a:r>
            <a:endParaRPr lang="en-US" sz="2800" dirty="0" smtClean="0">
              <a:latin typeface="Futura Md BT" pitchFamily="34" charset="0"/>
            </a:endParaRPr>
          </a:p>
          <a:p>
            <a:r>
              <a:rPr lang="en-US" sz="2800" dirty="0" smtClean="0">
                <a:latin typeface="Futura Md BT" pitchFamily="34" charset="0"/>
              </a:rPr>
              <a:t>Pencil</a:t>
            </a:r>
          </a:p>
          <a:p>
            <a:r>
              <a:rPr lang="en-US" sz="2800" dirty="0" smtClean="0">
                <a:latin typeface="Futura Md BT" pitchFamily="34" charset="0"/>
              </a:rPr>
              <a:t>Powder</a:t>
            </a:r>
          </a:p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9218" name="Picture 2" descr="C:\Users\afreiny\Desktop\Beauty Basics Presentation\Br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906472" cy="47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freiny\Desktop\Beauty Basics Presentation\PSX_20170516_125702-800x7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54" y="3025527"/>
            <a:ext cx="4294087" cy="38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freiny\Desktop\Beauty Basics Presentation\All Nigh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25" y="2924944"/>
            <a:ext cx="3941663" cy="39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Finishing Touches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Setting Spray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Essentially hairspray for your face! Improves makeup staying power.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Matte, Dewy, Oil Control, Shimmer</a:t>
            </a:r>
          </a:p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11267" name="Picture 3" descr="C:\Users\afreiny\Desktop\Beauty Basics Presentation\elf 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19735"/>
            <a:ext cx="2549625" cy="25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151216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Drugstore vs High End vs Luxury Products 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Futura Md BT" pitchFamily="34" charset="0"/>
            </a:endParaRPr>
          </a:p>
          <a:p>
            <a:r>
              <a:rPr lang="en-US" sz="2800" dirty="0" smtClean="0">
                <a:latin typeface="Futura Md BT" pitchFamily="34" charset="0"/>
              </a:rPr>
              <a:t>Is there really a difference?</a:t>
            </a:r>
          </a:p>
          <a:p>
            <a:r>
              <a:rPr lang="en-US" sz="2800" dirty="0" smtClean="0">
                <a:latin typeface="Futura Md BT" pitchFamily="34" charset="0"/>
              </a:rPr>
              <a:t>Which performs better?</a:t>
            </a:r>
          </a:p>
          <a:p>
            <a:r>
              <a:rPr lang="en-US" sz="2800" dirty="0" smtClean="0">
                <a:latin typeface="Futura Md BT" pitchFamily="34" charset="0"/>
              </a:rPr>
              <a:t>Where should I splurge?</a:t>
            </a:r>
          </a:p>
          <a:p>
            <a:r>
              <a:rPr lang="en-US" sz="2800" dirty="0" smtClean="0">
                <a:latin typeface="Futura Md BT" pitchFamily="34" charset="0"/>
              </a:rPr>
              <a:t>Where can I save?</a:t>
            </a:r>
          </a:p>
          <a:p>
            <a:endParaRPr lang="en-US" sz="2800" dirty="0" smtClean="0">
              <a:latin typeface="Futura Md BT" pitchFamily="34" charset="0"/>
            </a:endParaRPr>
          </a:p>
          <a:p>
            <a:endParaRPr lang="en-US" sz="24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Where should I splurge?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Skin Care</a:t>
            </a:r>
          </a:p>
          <a:p>
            <a:pPr lvl="1"/>
            <a:r>
              <a:rPr lang="en-US" sz="2400" dirty="0" err="1" smtClean="0">
                <a:latin typeface="Futura Md BT" pitchFamily="34" charset="0"/>
              </a:rPr>
              <a:t>Clarisonic</a:t>
            </a:r>
            <a:r>
              <a:rPr lang="en-US" sz="2400" dirty="0" smtClean="0">
                <a:latin typeface="Futura Md BT" pitchFamily="34" charset="0"/>
              </a:rPr>
              <a:t> Cleansing Tool </a:t>
            </a:r>
          </a:p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12290" name="Picture 2" descr="C:\Users\afreiny\Desktop\Beauty Basics Presentation\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57430"/>
            <a:ext cx="4104456" cy="45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Where should I splurge?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Eye Shadow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Tends to crease less. 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Lasts longer.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Higher pigmentation and better color payoff. </a:t>
            </a:r>
          </a:p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Presenter Intro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597666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Futura Md BT" pitchFamily="34" charset="0"/>
            </a:endParaRPr>
          </a:p>
          <a:p>
            <a:r>
              <a:rPr lang="en-US" sz="2800" dirty="0">
                <a:latin typeface="Futura Md BT" pitchFamily="34" charset="0"/>
              </a:rPr>
              <a:t>Anneliese Freiny</a:t>
            </a:r>
          </a:p>
          <a:p>
            <a:pPr lvl="1"/>
            <a:r>
              <a:rPr lang="en-US" sz="2200" dirty="0">
                <a:latin typeface="Futura Md BT" pitchFamily="34" charset="0"/>
              </a:rPr>
              <a:t>NOT a professional Makeup Artist</a:t>
            </a:r>
          </a:p>
          <a:p>
            <a:pPr lvl="1"/>
            <a:r>
              <a:rPr lang="en-US" sz="2200" dirty="0">
                <a:latin typeface="Futura Md BT" pitchFamily="34" charset="0"/>
              </a:rPr>
              <a:t>NOT a YouTube personality </a:t>
            </a:r>
          </a:p>
          <a:p>
            <a:pPr lvl="1"/>
            <a:r>
              <a:rPr lang="en-US" sz="2200" dirty="0">
                <a:latin typeface="Futura Md BT" pitchFamily="34" charset="0"/>
              </a:rPr>
              <a:t>NOT a Beauty Blogger</a:t>
            </a:r>
          </a:p>
          <a:p>
            <a:pPr lvl="1"/>
            <a:r>
              <a:rPr lang="en-US" sz="2200" dirty="0">
                <a:latin typeface="Futura Md BT" pitchFamily="34" charset="0"/>
              </a:rPr>
              <a:t>NOT an Instagram Model</a:t>
            </a:r>
          </a:p>
          <a:p>
            <a:pPr lvl="1"/>
            <a:r>
              <a:rPr lang="en-US" sz="2200" dirty="0">
                <a:latin typeface="Futura Md BT" pitchFamily="34" charset="0"/>
              </a:rPr>
              <a:t>#</a:t>
            </a:r>
            <a:r>
              <a:rPr lang="en-US" sz="2200" dirty="0" err="1">
                <a:latin typeface="Futura Md BT" pitchFamily="34" charset="0"/>
              </a:rPr>
              <a:t>notsponsored</a:t>
            </a:r>
            <a:endParaRPr lang="en-US" sz="2200" dirty="0">
              <a:latin typeface="Futura Md BT" pitchFamily="34" charset="0"/>
            </a:endParaRPr>
          </a:p>
          <a:p>
            <a:pPr lvl="1"/>
            <a:r>
              <a:rPr lang="en-US" sz="2200" dirty="0">
                <a:latin typeface="Futura Md BT" pitchFamily="34" charset="0"/>
              </a:rPr>
              <a:t>Just a regular makeup lover that enjoys </a:t>
            </a:r>
            <a:r>
              <a:rPr lang="en-US" sz="2200" dirty="0" err="1">
                <a:latin typeface="Futura Md BT" pitchFamily="34" charset="0"/>
              </a:rPr>
              <a:t>geeking</a:t>
            </a:r>
            <a:r>
              <a:rPr lang="en-US" sz="2200" dirty="0">
                <a:latin typeface="Futura Md BT" pitchFamily="34" charset="0"/>
              </a:rPr>
              <a:t> out with others and empowering people to find their own style and </a:t>
            </a:r>
            <a:r>
              <a:rPr lang="en-US" sz="2200" dirty="0" smtClean="0">
                <a:latin typeface="Futura Md BT" pitchFamily="34" charset="0"/>
              </a:rPr>
              <a:t>a routine </a:t>
            </a:r>
            <a:r>
              <a:rPr lang="en-US" sz="2200" dirty="0">
                <a:latin typeface="Futura Md BT" pitchFamily="34" charset="0"/>
              </a:rPr>
              <a:t>that works for them. </a:t>
            </a:r>
          </a:p>
          <a:p>
            <a:endParaRPr lang="en-US" sz="24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Where can I save?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Eyeshadow Primer</a:t>
            </a:r>
          </a:p>
          <a:p>
            <a:r>
              <a:rPr lang="en-US" sz="2800" dirty="0" smtClean="0">
                <a:latin typeface="Futura Md BT" pitchFamily="34" charset="0"/>
              </a:rPr>
              <a:t>Blush</a:t>
            </a:r>
          </a:p>
          <a:p>
            <a:r>
              <a:rPr lang="en-US" sz="2800" dirty="0" smtClean="0">
                <a:latin typeface="Futura Md BT" pitchFamily="34" charset="0"/>
              </a:rPr>
              <a:t>Mascara</a:t>
            </a:r>
            <a:endParaRPr lang="en-US" sz="2400" dirty="0" smtClean="0">
              <a:latin typeface="Futura Md BT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115212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Recommendations and Favorite Products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Futura Md BT" pitchFamily="34" charset="0"/>
            </a:endParaRPr>
          </a:p>
          <a:p>
            <a:r>
              <a:rPr lang="en-US" sz="2400" dirty="0" smtClean="0">
                <a:latin typeface="Futura Md BT" pitchFamily="34" charset="0"/>
              </a:rPr>
              <a:t>Return Policies – That’s right, you can often take it back!</a:t>
            </a:r>
          </a:p>
          <a:p>
            <a:r>
              <a:rPr lang="en-US" sz="2400" dirty="0" err="1" smtClean="0">
                <a:latin typeface="Futura Md BT" pitchFamily="34" charset="0"/>
              </a:rPr>
              <a:t>Ebates</a:t>
            </a:r>
            <a:endParaRPr lang="en-US" sz="2400" dirty="0" smtClean="0">
              <a:latin typeface="Futura Md BT" pitchFamily="34" charset="0"/>
            </a:endParaRPr>
          </a:p>
          <a:p>
            <a:r>
              <a:rPr lang="en-US" sz="2400" dirty="0" smtClean="0">
                <a:latin typeface="Futura Md BT" pitchFamily="34" charset="0"/>
              </a:rPr>
              <a:t>Eyeshadow</a:t>
            </a:r>
          </a:p>
          <a:p>
            <a:r>
              <a:rPr lang="en-US" sz="2400" dirty="0" smtClean="0">
                <a:latin typeface="Futura Md BT" pitchFamily="34" charset="0"/>
              </a:rPr>
              <a:t>Lipstick</a:t>
            </a:r>
          </a:p>
          <a:p>
            <a:r>
              <a:rPr lang="en-US" sz="2400" dirty="0" smtClean="0">
                <a:latin typeface="Futura Md BT" pitchFamily="34" charset="0"/>
              </a:rPr>
              <a:t>Foundation </a:t>
            </a:r>
          </a:p>
          <a:p>
            <a:r>
              <a:rPr lang="en-US" sz="2400" dirty="0" smtClean="0">
                <a:latin typeface="Futura Md BT" pitchFamily="34" charset="0"/>
              </a:rPr>
              <a:t>Subscription Boxes!</a:t>
            </a: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Recommendations and </a:t>
            </a:r>
            <a:b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Favorite Products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afreiny\Desktop\Beauty Basics Presentation\backt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514992" cy="45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freiny\Desktop\Beauty Basics Presentation\Naked Heat Palle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7" y="1067265"/>
            <a:ext cx="4017919" cy="40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Recommendations and </a:t>
            </a:r>
            <a:b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Favorite Products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341" name="Picture 5" descr="C:\Users\afreiny\Desktop\Beauty Basics Presentation\JH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" y="1196752"/>
            <a:ext cx="381642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freiny\Desktop\Beauty Basics Presentation\metalmat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344193" cy="35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Recommendations and </a:t>
            </a:r>
            <a:b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Favorite Products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365" name="Picture 5" descr="C:\Users\afreiny\Desktop\Beauty Basics Presentation\KVD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200"/>
            <a:ext cx="4107494" cy="46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freiny\Desktop\Beauty Basics Presentation\ELL 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376"/>
            <a:ext cx="3992463" cy="28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Recommendations and </a:t>
            </a:r>
            <a:b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Favorite Products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367" name="Picture 7" descr="C:\Users\afreiny\Desktop\Beauty Basics Presentation\hypnotic ligh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9" y="3006441"/>
            <a:ext cx="4047238" cy="358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afreiny\Desktop\Beauty Basics Presentation\G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33156" cy="43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afreiny\Desktop\Beauty Basics Presentation\glimmer ve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4" y="620688"/>
            <a:ext cx="3312368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Recommendations and </a:t>
            </a:r>
            <a:b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Favorite Products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afreiny\Desktop\Beauty Basics Presentation\metallicma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34209"/>
            <a:ext cx="4645702" cy="30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afreiny\Desktop\Beauty Basics Presentation\cosmic meta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8" y="548680"/>
            <a:ext cx="4296436" cy="27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freiny\Desktop\Beauty Basics Presentation\DU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6" y="3789264"/>
            <a:ext cx="4464496" cy="29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Recommendations and </a:t>
            </a:r>
            <a:b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Favorite Products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afreiny\Desktop\Beauty Basics Presentation\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72" y="1628799"/>
            <a:ext cx="4621857" cy="46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Recommendations and </a:t>
            </a:r>
            <a:b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Favorite Products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8435" name="Picture 3" descr="C:\Users\afreiny\Desktop\Beauty Basics Presentation\BoxyCh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51" y="1659584"/>
            <a:ext cx="5974227" cy="51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freiny\Desktop\Beauty Basics Presentation\ipsyo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226"/>
            <a:ext cx="3744415" cy="24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115212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Terms Not Appearing In This Film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Futura Md BT" pitchFamily="34" charset="0"/>
            </a:endParaRPr>
          </a:p>
          <a:p>
            <a:r>
              <a:rPr lang="en-US" sz="2400" dirty="0" smtClean="0">
                <a:latin typeface="Futura Md BT" pitchFamily="34" charset="0"/>
              </a:rPr>
              <a:t>BB Cream/CC Cream</a:t>
            </a:r>
          </a:p>
          <a:p>
            <a:r>
              <a:rPr lang="en-US" sz="2400" dirty="0" smtClean="0">
                <a:latin typeface="Futura Md BT" pitchFamily="34" charset="0"/>
              </a:rPr>
              <a:t>Overspray</a:t>
            </a:r>
          </a:p>
          <a:p>
            <a:r>
              <a:rPr lang="en-US" sz="2400" dirty="0" smtClean="0">
                <a:latin typeface="Futura Md BT" pitchFamily="34" charset="0"/>
              </a:rPr>
              <a:t>Dupe</a:t>
            </a:r>
          </a:p>
          <a:p>
            <a:r>
              <a:rPr lang="en-US" sz="2400" dirty="0" smtClean="0">
                <a:latin typeface="Futura Md BT" pitchFamily="34" charset="0"/>
              </a:rPr>
              <a:t>T Zone</a:t>
            </a:r>
          </a:p>
          <a:p>
            <a:r>
              <a:rPr lang="en-US" sz="2400" dirty="0" smtClean="0">
                <a:latin typeface="Futura Md BT" pitchFamily="34" charset="0"/>
              </a:rPr>
              <a:t>Oxidize</a:t>
            </a:r>
            <a:endParaRPr lang="en-US" sz="2400" dirty="0">
              <a:latin typeface="Futura Md BT" pitchFamily="34" charset="0"/>
            </a:endParaRPr>
          </a:p>
          <a:p>
            <a:r>
              <a:rPr lang="en-US" sz="2400" dirty="0" smtClean="0">
                <a:latin typeface="Futura Md BT" pitchFamily="34" charset="0"/>
              </a:rPr>
              <a:t>Flashback </a:t>
            </a:r>
          </a:p>
          <a:p>
            <a:endParaRPr lang="en-US" sz="2400" dirty="0" smtClean="0">
              <a:latin typeface="Futura Md BT" pitchFamily="34" charset="0"/>
            </a:endParaRPr>
          </a:p>
          <a:p>
            <a:endParaRPr lang="en-US" sz="24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Rules Rant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Futura Md BT" pitchFamily="34" charset="0"/>
            </a:endParaRPr>
          </a:p>
          <a:p>
            <a:r>
              <a:rPr lang="en-US" dirty="0" smtClean="0">
                <a:latin typeface="Futura Md BT" pitchFamily="34" charset="0"/>
              </a:rPr>
              <a:t>If you think you look good, you look good. Period.</a:t>
            </a:r>
          </a:p>
          <a:p>
            <a:r>
              <a:rPr lang="en-US" dirty="0" smtClean="0">
                <a:latin typeface="Futura Md BT" pitchFamily="34" charset="0"/>
              </a:rPr>
              <a:t>Do it for YOU!</a:t>
            </a:r>
            <a:endParaRPr lang="en-US" dirty="0">
              <a:latin typeface="Futura Md BT" pitchFamily="34" charset="0"/>
            </a:endParaRPr>
          </a:p>
          <a:p>
            <a:r>
              <a:rPr lang="en-US" dirty="0" smtClean="0">
                <a:latin typeface="Futura Md BT" pitchFamily="34" charset="0"/>
              </a:rPr>
              <a:t>If you can’t say something nice, don’t say anything at all. </a:t>
            </a:r>
          </a:p>
        </p:txBody>
      </p:sp>
    </p:spTree>
    <p:extLst>
      <p:ext uri="{BB962C8B-B14F-4D97-AF65-F5344CB8AC3E}">
        <p14:creationId xmlns:p14="http://schemas.microsoft.com/office/powerpoint/2010/main" val="39596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115212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What else….?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51992" y="845096"/>
            <a:ext cx="77872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Futura Md BT" pitchFamily="34" charset="0"/>
            </a:endParaRPr>
          </a:p>
          <a:p>
            <a:r>
              <a:rPr lang="en-US" sz="2400" dirty="0" smtClean="0">
                <a:latin typeface="Futura Md BT" pitchFamily="34" charset="0"/>
              </a:rPr>
              <a:t>YouTube and Instagram Accounts?</a:t>
            </a:r>
          </a:p>
          <a:p>
            <a:endParaRPr lang="en-US" sz="2400" dirty="0" smtClean="0">
              <a:latin typeface="Futura Md BT" pitchFamily="34" charset="0"/>
            </a:endParaRPr>
          </a:p>
          <a:p>
            <a:endParaRPr lang="en-US" sz="24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  <a:p>
            <a:endParaRPr lang="en-US" sz="36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Indie Brand </a:t>
            </a:r>
            <a:r>
              <a:rPr lang="en-US" sz="3200" dirty="0" err="1" smtClean="0">
                <a:solidFill>
                  <a:srgbClr val="C00000"/>
                </a:solidFill>
                <a:latin typeface="Futura Md BT" pitchFamily="34" charset="0"/>
              </a:rPr>
              <a:t>Shoutout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340768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Futura Md BT" pitchFamily="34" charset="0"/>
              </a:rPr>
              <a:t>Coloured</a:t>
            </a:r>
            <a:r>
              <a:rPr lang="en-US" sz="2800" dirty="0">
                <a:latin typeface="Futura Md BT" pitchFamily="34" charset="0"/>
              </a:rPr>
              <a:t> </a:t>
            </a:r>
            <a:r>
              <a:rPr lang="en-US" sz="2800" dirty="0" err="1">
                <a:latin typeface="Futura Md BT" pitchFamily="34" charset="0"/>
              </a:rPr>
              <a:t>Raine</a:t>
            </a:r>
            <a:endParaRPr lang="en-US" sz="2800" dirty="0">
              <a:latin typeface="Futura Md BT" pitchFamily="34" charset="0"/>
            </a:endParaRPr>
          </a:p>
          <a:p>
            <a:r>
              <a:rPr lang="en-US" sz="2800" dirty="0">
                <a:latin typeface="Futura Md BT" pitchFamily="34" charset="0"/>
              </a:rPr>
              <a:t>Black Moon Cosmetics</a:t>
            </a:r>
          </a:p>
          <a:p>
            <a:r>
              <a:rPr lang="en-US" sz="2800" dirty="0">
                <a:latin typeface="Futura Md BT" pitchFamily="34" charset="0"/>
              </a:rPr>
              <a:t>Necromancy </a:t>
            </a:r>
            <a:r>
              <a:rPr lang="en-US" sz="2800" dirty="0" err="1">
                <a:latin typeface="Futura Md BT" pitchFamily="34" charset="0"/>
              </a:rPr>
              <a:t>Cosmetica</a:t>
            </a:r>
            <a:endParaRPr lang="en-US" sz="2800" dirty="0">
              <a:latin typeface="Futura Md BT" pitchFamily="34" charset="0"/>
            </a:endParaRPr>
          </a:p>
          <a:p>
            <a:r>
              <a:rPr lang="en-US" sz="2800" dirty="0">
                <a:latin typeface="Futura Md BT" pitchFamily="34" charset="0"/>
              </a:rPr>
              <a:t>Makeup Geek </a:t>
            </a:r>
            <a:endParaRPr lang="en-US" sz="2800" dirty="0" smtClean="0">
              <a:latin typeface="Futura Md BT" pitchFamily="34" charset="0"/>
            </a:endParaRPr>
          </a:p>
          <a:p>
            <a:r>
              <a:rPr lang="en-US" sz="2800" dirty="0" err="1" smtClean="0">
                <a:latin typeface="Futura Md BT" pitchFamily="34" charset="0"/>
              </a:rPr>
              <a:t>Jeffree</a:t>
            </a:r>
            <a:r>
              <a:rPr lang="en-US" sz="2800" dirty="0" smtClean="0">
                <a:latin typeface="Futura Md BT" pitchFamily="34" charset="0"/>
              </a:rPr>
              <a:t> Star Cosmetics</a:t>
            </a:r>
            <a:endParaRPr lang="en-US" sz="2800" dirty="0">
              <a:latin typeface="Futura Md BT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4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Full Face Review</a:t>
            </a:r>
            <a:endParaRPr lang="en-US" sz="3200" dirty="0">
              <a:solidFill>
                <a:srgbClr val="C0000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Futura Md BT" pitchFamily="34" charset="0"/>
            </a:endParaRPr>
          </a:p>
          <a:p>
            <a:r>
              <a:rPr lang="en-US" sz="3600" dirty="0" smtClean="0">
                <a:latin typeface="Futura Md BT" pitchFamily="34" charset="0"/>
              </a:rPr>
              <a:t>Prepare Your Skin</a:t>
            </a:r>
          </a:p>
          <a:p>
            <a:r>
              <a:rPr lang="en-US" sz="3600" dirty="0" smtClean="0">
                <a:latin typeface="Futura Md BT" pitchFamily="34" charset="0"/>
              </a:rPr>
              <a:t>Eyes</a:t>
            </a:r>
          </a:p>
          <a:p>
            <a:r>
              <a:rPr lang="en-US" sz="3600" dirty="0" smtClean="0">
                <a:latin typeface="Futura Md BT" pitchFamily="34" charset="0"/>
              </a:rPr>
              <a:t>Foundation/Skin</a:t>
            </a:r>
          </a:p>
          <a:p>
            <a:r>
              <a:rPr lang="en-US" sz="3600" dirty="0" smtClean="0">
                <a:latin typeface="Futura Md BT" pitchFamily="34" charset="0"/>
              </a:rPr>
              <a:t>Brows</a:t>
            </a:r>
          </a:p>
          <a:p>
            <a:r>
              <a:rPr lang="en-US" sz="3600" dirty="0" smtClean="0">
                <a:latin typeface="Futura Md BT" pitchFamily="34" charset="0"/>
              </a:rPr>
              <a:t>Finishing Touches</a:t>
            </a:r>
            <a:endParaRPr lang="en-US" sz="3600" dirty="0">
              <a:latin typeface="Futura Md BT" pitchFamily="34" charset="0"/>
            </a:endParaRPr>
          </a:p>
          <a:p>
            <a:endParaRPr lang="en-US" sz="2400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Prepare Your Skin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124744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Cleanse</a:t>
            </a:r>
          </a:p>
          <a:p>
            <a:r>
              <a:rPr lang="en-US" sz="2800" dirty="0" smtClean="0">
                <a:latin typeface="Futura Md BT" pitchFamily="34" charset="0"/>
              </a:rPr>
              <a:t>Moisturize</a:t>
            </a:r>
          </a:p>
          <a:p>
            <a:r>
              <a:rPr lang="en-US" sz="2800" dirty="0" smtClean="0">
                <a:latin typeface="Futura Md BT" pitchFamily="34" charset="0"/>
              </a:rPr>
              <a:t>Prime</a:t>
            </a:r>
          </a:p>
          <a:p>
            <a:endParaRPr lang="en-US" sz="2000" dirty="0" smtClean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1026" name="Picture 2" descr="C:\Users\afreiny\Desktop\Beauty Basics Presentation\SB Pri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83" y="3155373"/>
            <a:ext cx="3643599" cy="36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freiny\Desktop\Beauty Basics Presentation\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freiny\Desktop\Beauty Basics Presentation\Milani Eye Pri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10443"/>
            <a:ext cx="2951437" cy="29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Eyes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1124744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Prime – Yes, prime your eyes!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Helps shadow stay in place.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Prevents creasing.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Increases color vibrancy.</a:t>
            </a:r>
          </a:p>
          <a:p>
            <a:pPr lvl="1"/>
            <a:endParaRPr lang="en-US" dirty="0" smtClean="0">
              <a:latin typeface="Futura Md BT" pitchFamily="34" charset="0"/>
            </a:endParaRPr>
          </a:p>
          <a:p>
            <a:pPr marL="0" indent="0">
              <a:buNone/>
            </a:pPr>
            <a:endParaRPr lang="en-US" dirty="0" smtClean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2052" name="Picture 4" descr="C:\Users\afreiny\Desktop\Beauty Basics Presentation\WW Pri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07" y="3299807"/>
            <a:ext cx="2962073" cy="29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freiny\Desktop\Beauty Basics Presentation\Too Faced Shadow Insura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05373"/>
            <a:ext cx="2950940" cy="29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Eyes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11760" y="836712"/>
            <a:ext cx="6203032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utura Md BT" pitchFamily="34" charset="0"/>
              </a:rPr>
              <a:t>Tools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Good ol</a:t>
            </a:r>
            <a:r>
              <a:rPr lang="en-US" sz="2400" dirty="0">
                <a:latin typeface="Futura Md BT" pitchFamily="34" charset="0"/>
              </a:rPr>
              <a:t>e</a:t>
            </a:r>
            <a:r>
              <a:rPr lang="en-US" sz="2400" dirty="0" smtClean="0">
                <a:latin typeface="Futura Md BT" pitchFamily="34" charset="0"/>
              </a:rPr>
              <a:t> fashioned sponge tip applicator – it rarely gets the love it deserves!</a:t>
            </a:r>
          </a:p>
          <a:p>
            <a:pPr lvl="1"/>
            <a:r>
              <a:rPr lang="en-US" sz="2400" dirty="0" smtClean="0">
                <a:latin typeface="Futura Md BT" pitchFamily="34" charset="0"/>
              </a:rPr>
              <a:t>Brushes</a:t>
            </a:r>
          </a:p>
          <a:p>
            <a:pPr marL="457200" lvl="1" indent="0">
              <a:buNone/>
            </a:pPr>
            <a:endParaRPr lang="en-US" sz="1600" dirty="0" smtClean="0">
              <a:latin typeface="Futura Md BT" pitchFamily="34" charset="0"/>
            </a:endParaRPr>
          </a:p>
          <a:p>
            <a:pPr lvl="1"/>
            <a:endParaRPr lang="en-US" sz="2000" dirty="0">
              <a:latin typeface="Futura Md BT" pitchFamily="34" charset="0"/>
            </a:endParaRPr>
          </a:p>
          <a:p>
            <a:endParaRPr lang="en-US" sz="2000" dirty="0" smtClean="0">
              <a:latin typeface="Futura Md BT" pitchFamily="34" charset="0"/>
            </a:endParaRPr>
          </a:p>
        </p:txBody>
      </p:sp>
      <p:pic>
        <p:nvPicPr>
          <p:cNvPr id="5122" name="Picture 2" descr="C:\Users\afreiny\Desktop\Beauty Basics Presentation\sponge 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7940"/>
            <a:ext cx="2815913" cy="21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freiny\Desktop\Beauty Basics Presentation\balck sponge 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3878086" cy="32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freiny\Desktop\Beauty Basics Presentation\elf brus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54224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latin typeface="Futura Md BT" pitchFamily="34" charset="0"/>
              </a:rPr>
              <a:t>Eyes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436</Words>
  <Application>Microsoft Office PowerPoint</Application>
  <PresentationFormat>On-screen Show (4:3)</PresentationFormat>
  <Paragraphs>238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Тема Office</vt:lpstr>
      <vt:lpstr>Beauty Basics 101:</vt:lpstr>
      <vt:lpstr>Workshop Overview </vt:lpstr>
      <vt:lpstr>Presenter Intro</vt:lpstr>
      <vt:lpstr>Rules Rant</vt:lpstr>
      <vt:lpstr>Full Face Review</vt:lpstr>
      <vt:lpstr>Prepare Your Skin </vt:lpstr>
      <vt:lpstr>Eyes</vt:lpstr>
      <vt:lpstr>Eyes</vt:lpstr>
      <vt:lpstr>Eyes</vt:lpstr>
      <vt:lpstr>Eyes</vt:lpstr>
      <vt:lpstr>Eyes</vt:lpstr>
      <vt:lpstr>Eyes</vt:lpstr>
      <vt:lpstr>Eyes</vt:lpstr>
      <vt:lpstr>Eyes</vt:lpstr>
      <vt:lpstr>Foundation/Skin</vt:lpstr>
      <vt:lpstr>Foundation/Skin</vt:lpstr>
      <vt:lpstr>Foundation/Skin</vt:lpstr>
      <vt:lpstr>Foundation/Skin</vt:lpstr>
      <vt:lpstr>Foundation/Skin</vt:lpstr>
      <vt:lpstr>Foundation/Skin</vt:lpstr>
      <vt:lpstr>Foundation/Skin</vt:lpstr>
      <vt:lpstr>Foundation/Skin</vt:lpstr>
      <vt:lpstr>Foundation/Skin</vt:lpstr>
      <vt:lpstr>Foundation/Skin</vt:lpstr>
      <vt:lpstr>Brows</vt:lpstr>
      <vt:lpstr>Finishing Touches</vt:lpstr>
      <vt:lpstr>Drugstore vs High End vs Luxury Products </vt:lpstr>
      <vt:lpstr>Where should I splurge?</vt:lpstr>
      <vt:lpstr>Where should I splurge?</vt:lpstr>
      <vt:lpstr>Where can I save?</vt:lpstr>
      <vt:lpstr>Recommendations and Favorite Products</vt:lpstr>
      <vt:lpstr>Recommendations and  Favorite Products</vt:lpstr>
      <vt:lpstr>Recommendations and  Favorite Products</vt:lpstr>
      <vt:lpstr>Recommendations and  Favorite Products</vt:lpstr>
      <vt:lpstr>Recommendations and  Favorite Products</vt:lpstr>
      <vt:lpstr>Recommendations and  Favorite Products</vt:lpstr>
      <vt:lpstr>Recommendations and  Favorite Products</vt:lpstr>
      <vt:lpstr>Recommendations and  Favorite Products</vt:lpstr>
      <vt:lpstr>Terms Not Appearing In This Film</vt:lpstr>
      <vt:lpstr>What else….?</vt:lpstr>
      <vt:lpstr>Indie Brand Shoutout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Anneliese Freiny</cp:lastModifiedBy>
  <cp:revision>62</cp:revision>
  <dcterms:created xsi:type="dcterms:W3CDTF">2013-08-14T11:03:46Z</dcterms:created>
  <dcterms:modified xsi:type="dcterms:W3CDTF">2018-05-03T01:16:21Z</dcterms:modified>
</cp:coreProperties>
</file>